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 showGuides="1">
      <p:cViewPr varScale="1">
        <p:scale>
          <a:sx n="52" d="100"/>
          <a:sy n="52" d="100"/>
        </p:scale>
        <p:origin x="1590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A454-134A-4D71-9D5D-8AA16690128A}" type="datetimeFigureOut">
              <a:rPr lang="he-IL" smtClean="0"/>
              <a:t>כ"א/טבת/תשפ"ה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53B7A-43D0-4569-97A9-72007CF377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5226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A454-134A-4D71-9D5D-8AA16690128A}" type="datetimeFigureOut">
              <a:rPr lang="he-IL" smtClean="0"/>
              <a:t>כ"א/טבת/תשפ"ה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53B7A-43D0-4569-97A9-72007CF377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0344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A454-134A-4D71-9D5D-8AA16690128A}" type="datetimeFigureOut">
              <a:rPr lang="he-IL" smtClean="0"/>
              <a:t>כ"א/טבת/תשפ"ה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53B7A-43D0-4569-97A9-72007CF377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429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A454-134A-4D71-9D5D-8AA16690128A}" type="datetimeFigureOut">
              <a:rPr lang="he-IL" smtClean="0"/>
              <a:t>כ"א/טבת/תשפ"ה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53B7A-43D0-4569-97A9-72007CF377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19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A454-134A-4D71-9D5D-8AA16690128A}" type="datetimeFigureOut">
              <a:rPr lang="he-IL" smtClean="0"/>
              <a:t>כ"א/טבת/תשפ"ה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53B7A-43D0-4569-97A9-72007CF377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7191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A454-134A-4D71-9D5D-8AA16690128A}" type="datetimeFigureOut">
              <a:rPr lang="he-IL" smtClean="0"/>
              <a:t>כ"א/טבת/תשפ"ה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53B7A-43D0-4569-97A9-72007CF377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5652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A454-134A-4D71-9D5D-8AA16690128A}" type="datetimeFigureOut">
              <a:rPr lang="he-IL" smtClean="0"/>
              <a:t>כ"א/טבת/תשפ"ה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53B7A-43D0-4569-97A9-72007CF377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998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A454-134A-4D71-9D5D-8AA16690128A}" type="datetimeFigureOut">
              <a:rPr lang="he-IL" smtClean="0"/>
              <a:t>כ"א/טבת/תשפ"ה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53B7A-43D0-4569-97A9-72007CF377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12416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A454-134A-4D71-9D5D-8AA16690128A}" type="datetimeFigureOut">
              <a:rPr lang="he-IL" smtClean="0"/>
              <a:t>כ"א/טבת/תשפ"ה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53B7A-43D0-4569-97A9-72007CF377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5074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A454-134A-4D71-9D5D-8AA16690128A}" type="datetimeFigureOut">
              <a:rPr lang="he-IL" smtClean="0"/>
              <a:t>כ"א/טבת/תשפ"ה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53B7A-43D0-4569-97A9-72007CF377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3491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A454-134A-4D71-9D5D-8AA16690128A}" type="datetimeFigureOut">
              <a:rPr lang="he-IL" smtClean="0"/>
              <a:t>כ"א/טבת/תשפ"ה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53B7A-43D0-4569-97A9-72007CF377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05121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4A454-134A-4D71-9D5D-8AA16690128A}" type="datetimeFigureOut">
              <a:rPr lang="he-IL" smtClean="0"/>
              <a:t>כ"א/טבת/תשפ"ה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53B7A-43D0-4569-97A9-72007CF377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7058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xmlns="" id="{16DD977A-2B57-46F1-BDC1-85E42C0D9C58}"/>
              </a:ext>
            </a:extLst>
          </p:cNvPr>
          <p:cNvSpPr/>
          <p:nvPr/>
        </p:nvSpPr>
        <p:spPr>
          <a:xfrm>
            <a:off x="625335" y="6910220"/>
            <a:ext cx="23232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>
                <a:solidFill>
                  <a:srgbClr val="333333"/>
                </a:solidFill>
                <a:latin typeface="Alef"/>
              </a:rPr>
              <a:t>היא החלק הדרומי, הנמוך של </a:t>
            </a:r>
            <a:r>
              <a:rPr lang="he-IL" b="1" dirty="0">
                <a:solidFill>
                  <a:srgbClr val="333333"/>
                </a:solidFill>
                <a:latin typeface="Alef"/>
              </a:rPr>
              <a:t>רכס דרום הכרמל</a:t>
            </a:r>
            <a:r>
              <a:rPr lang="he-IL" dirty="0">
                <a:solidFill>
                  <a:srgbClr val="333333"/>
                </a:solidFill>
                <a:latin typeface="Alef"/>
              </a:rPr>
              <a:t> הקרוי גם </a:t>
            </a:r>
            <a:r>
              <a:rPr lang="he-IL" b="1" dirty="0">
                <a:solidFill>
                  <a:srgbClr val="333333"/>
                </a:solidFill>
                <a:latin typeface="Alef"/>
              </a:rPr>
              <a:t>הכרמל הנמוך, א</a:t>
            </a:r>
            <a:r>
              <a:rPr lang="he-IL" dirty="0">
                <a:solidFill>
                  <a:srgbClr val="333333"/>
                </a:solidFill>
                <a:latin typeface="Alef"/>
              </a:rPr>
              <a:t>חד משני רכסי הכרמל (האחר הכרמל הגבוהה). </a:t>
            </a:r>
            <a:endParaRPr lang="he-IL" dirty="0"/>
          </a:p>
        </p:txBody>
      </p:sp>
      <p:sp>
        <p:nvSpPr>
          <p:cNvPr id="6" name="כותרת משנה 2">
            <a:extLst>
              <a:ext uri="{FF2B5EF4-FFF2-40B4-BE49-F238E27FC236}">
                <a16:creationId xmlns:a16="http://schemas.microsoft.com/office/drawing/2014/main" xmlns="" id="{AD3277FE-5075-4946-85ED-03F09438CCF6}"/>
              </a:ext>
            </a:extLst>
          </p:cNvPr>
          <p:cNvSpPr txBox="1">
            <a:spLocks/>
          </p:cNvSpPr>
          <p:nvPr/>
        </p:nvSpPr>
        <p:spPr>
          <a:xfrm>
            <a:off x="4076286" y="1978497"/>
            <a:ext cx="2323272" cy="73648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1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err="1">
                <a:solidFill>
                  <a:srgbClr val="000000"/>
                </a:solidFill>
              </a:rPr>
              <a:t>כֶּתֶף־הַכַּרְמֶל</a:t>
            </a:r>
            <a:endParaRPr lang="he-IL" dirty="0"/>
          </a:p>
        </p:txBody>
      </p:sp>
      <p:sp>
        <p:nvSpPr>
          <p:cNvPr id="7" name="כותרת משנה 2">
            <a:extLst>
              <a:ext uri="{FF2B5EF4-FFF2-40B4-BE49-F238E27FC236}">
                <a16:creationId xmlns:a16="http://schemas.microsoft.com/office/drawing/2014/main" xmlns="" id="{612848AE-FD2B-448C-A160-7E75068E146E}"/>
              </a:ext>
            </a:extLst>
          </p:cNvPr>
          <p:cNvSpPr txBox="1">
            <a:spLocks/>
          </p:cNvSpPr>
          <p:nvPr/>
        </p:nvSpPr>
        <p:spPr>
          <a:xfrm>
            <a:off x="4096577" y="3190994"/>
            <a:ext cx="2323272" cy="73648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1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>
                <a:solidFill>
                  <a:srgbClr val="000000"/>
                </a:solidFill>
              </a:rPr>
              <a:t>מִכָּל עֵבֶר</a:t>
            </a:r>
            <a:endParaRPr lang="he-IL" dirty="0"/>
          </a:p>
        </p:txBody>
      </p:sp>
      <p:sp>
        <p:nvSpPr>
          <p:cNvPr id="8" name="כותרת משנה 2">
            <a:extLst>
              <a:ext uri="{FF2B5EF4-FFF2-40B4-BE49-F238E27FC236}">
                <a16:creationId xmlns:a16="http://schemas.microsoft.com/office/drawing/2014/main" xmlns="" id="{61FD0BF2-0B9A-4241-9A3B-50971EF4F8BD}"/>
              </a:ext>
            </a:extLst>
          </p:cNvPr>
          <p:cNvSpPr txBox="1">
            <a:spLocks/>
          </p:cNvSpPr>
          <p:nvPr/>
        </p:nvSpPr>
        <p:spPr>
          <a:xfrm>
            <a:off x="4076286" y="4540797"/>
            <a:ext cx="2323272" cy="73648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1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>
                <a:solidFill>
                  <a:srgbClr val="000000"/>
                </a:solidFill>
              </a:rPr>
              <a:t>נֶעְתַּר</a:t>
            </a:r>
            <a:endParaRPr lang="he-IL" dirty="0"/>
          </a:p>
        </p:txBody>
      </p:sp>
      <p:sp>
        <p:nvSpPr>
          <p:cNvPr id="9" name="כותרת משנה 2">
            <a:extLst>
              <a:ext uri="{FF2B5EF4-FFF2-40B4-BE49-F238E27FC236}">
                <a16:creationId xmlns:a16="http://schemas.microsoft.com/office/drawing/2014/main" xmlns="" id="{94EC1865-2541-4E4F-865E-E9F7188BB03C}"/>
              </a:ext>
            </a:extLst>
          </p:cNvPr>
          <p:cNvSpPr txBox="1">
            <a:spLocks/>
          </p:cNvSpPr>
          <p:nvPr/>
        </p:nvSpPr>
        <p:spPr>
          <a:xfrm>
            <a:off x="4076286" y="6203204"/>
            <a:ext cx="2323272" cy="73648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1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err="1">
                <a:solidFill>
                  <a:srgbClr val="000000"/>
                </a:solidFill>
              </a:rPr>
              <a:t>הַחִטָּה</a:t>
            </a:r>
            <a:r>
              <a:rPr lang="he-IL" dirty="0">
                <a:solidFill>
                  <a:srgbClr val="000000"/>
                </a:solidFill>
              </a:rPr>
              <a:t> נָבְטָה</a:t>
            </a:r>
            <a:endParaRPr lang="he-IL" dirty="0"/>
          </a:p>
        </p:txBody>
      </p:sp>
      <p:sp>
        <p:nvSpPr>
          <p:cNvPr id="10" name="כותרת משנה 2">
            <a:extLst>
              <a:ext uri="{FF2B5EF4-FFF2-40B4-BE49-F238E27FC236}">
                <a16:creationId xmlns:a16="http://schemas.microsoft.com/office/drawing/2014/main" xmlns="" id="{A66D5E59-C38F-4D7C-B70B-45A71AD8CBB0}"/>
              </a:ext>
            </a:extLst>
          </p:cNvPr>
          <p:cNvSpPr txBox="1">
            <a:spLocks/>
          </p:cNvSpPr>
          <p:nvPr/>
        </p:nvSpPr>
        <p:spPr>
          <a:xfrm>
            <a:off x="4076286" y="8103051"/>
            <a:ext cx="2323272" cy="73648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1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>
                <a:solidFill>
                  <a:srgbClr val="000000"/>
                </a:solidFill>
              </a:rPr>
              <a:t>שְׂדוֹת הַשֶּׁבֶר.</a:t>
            </a:r>
            <a:endParaRPr lang="he-IL" dirty="0"/>
          </a:p>
        </p:txBody>
      </p:sp>
      <p:pic>
        <p:nvPicPr>
          <p:cNvPr id="15" name="תמונה 14">
            <a:extLst>
              <a:ext uri="{FF2B5EF4-FFF2-40B4-BE49-F238E27FC236}">
                <a16:creationId xmlns:a16="http://schemas.microsoft.com/office/drawing/2014/main" xmlns="" id="{46753E72-35D5-4119-BCA4-585F4574EB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335" y="128191"/>
            <a:ext cx="1555061" cy="4219246"/>
          </a:xfrm>
          <a:prstGeom prst="rect">
            <a:avLst/>
          </a:prstGeom>
        </p:spPr>
      </p:pic>
      <p:sp>
        <p:nvSpPr>
          <p:cNvPr id="16" name="תיבת טקסט 15">
            <a:extLst>
              <a:ext uri="{FF2B5EF4-FFF2-40B4-BE49-F238E27FC236}">
                <a16:creationId xmlns:a16="http://schemas.microsoft.com/office/drawing/2014/main" xmlns="" id="{71D4B856-EBBF-4245-B6B6-CA4A315148D2}"/>
              </a:ext>
            </a:extLst>
          </p:cNvPr>
          <p:cNvSpPr txBox="1"/>
          <p:nvPr/>
        </p:nvSpPr>
        <p:spPr>
          <a:xfrm>
            <a:off x="1248602" y="966185"/>
            <a:ext cx="931794" cy="2462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/>
              <a:t>בנימינה</a:t>
            </a:r>
          </a:p>
        </p:txBody>
      </p:sp>
      <p:sp>
        <p:nvSpPr>
          <p:cNvPr id="17" name="כותרת משנה 2">
            <a:extLst>
              <a:ext uri="{FF2B5EF4-FFF2-40B4-BE49-F238E27FC236}">
                <a16:creationId xmlns:a16="http://schemas.microsoft.com/office/drawing/2014/main" xmlns="" id="{E4BCEEFD-18AE-4A43-A4BD-7036AE4A466B}"/>
              </a:ext>
            </a:extLst>
          </p:cNvPr>
          <p:cNvSpPr txBox="1">
            <a:spLocks/>
          </p:cNvSpPr>
          <p:nvPr/>
        </p:nvSpPr>
        <p:spPr>
          <a:xfrm>
            <a:off x="625335" y="6931700"/>
            <a:ext cx="2323272" cy="22123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1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e-IL" dirty="0"/>
          </a:p>
        </p:txBody>
      </p:sp>
      <p:sp>
        <p:nvSpPr>
          <p:cNvPr id="18" name="כותרת משנה 2">
            <a:extLst>
              <a:ext uri="{FF2B5EF4-FFF2-40B4-BE49-F238E27FC236}">
                <a16:creationId xmlns:a16="http://schemas.microsoft.com/office/drawing/2014/main" xmlns="" id="{FE7A031F-9509-4D0F-9238-27AA893E1F75}"/>
              </a:ext>
            </a:extLst>
          </p:cNvPr>
          <p:cNvSpPr txBox="1">
            <a:spLocks/>
          </p:cNvSpPr>
          <p:nvPr/>
        </p:nvSpPr>
        <p:spPr>
          <a:xfrm>
            <a:off x="920508" y="4822078"/>
            <a:ext cx="2323272" cy="73648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685800" rtl="1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>
                <a:solidFill>
                  <a:srgbClr val="1F1F1F"/>
                </a:solidFill>
                <a:latin typeface="Arial" panose="020B0604020202020204" pitchFamily="34" charset="0"/>
              </a:rPr>
              <a:t>נבט </a:t>
            </a:r>
            <a:r>
              <a:rPr lang="he-IL">
                <a:solidFill>
                  <a:srgbClr val="040C28"/>
                </a:solidFill>
                <a:latin typeface="Arial" panose="020B0604020202020204" pitchFamily="34" charset="0"/>
              </a:rPr>
              <a:t>החיטה</a:t>
            </a:r>
            <a:r>
              <a:rPr lang="he-IL">
                <a:solidFill>
                  <a:srgbClr val="1F1F1F"/>
                </a:solidFill>
                <a:latin typeface="Arial" panose="020B0604020202020204" pitchFamily="34" charset="0"/>
              </a:rPr>
              <a:t> הוא ה"עובר" של הגרעין, וממנו מתחיל גם תהליך החיים של הדור הבא של צמח </a:t>
            </a:r>
            <a:r>
              <a:rPr lang="he-IL">
                <a:solidFill>
                  <a:srgbClr val="040C28"/>
                </a:solidFill>
                <a:latin typeface="Arial" panose="020B0604020202020204" pitchFamily="34" charset="0"/>
              </a:rPr>
              <a:t>החיטה</a:t>
            </a:r>
            <a:r>
              <a:rPr lang="he-IL">
                <a:solidFill>
                  <a:srgbClr val="1F1F1F"/>
                </a:solidFill>
                <a:latin typeface="Arial" panose="020B0604020202020204" pitchFamily="34" charset="0"/>
              </a:rPr>
              <a:t>.</a:t>
            </a:r>
            <a:endParaRPr lang="he-IL" dirty="0"/>
          </a:p>
        </p:txBody>
      </p:sp>
      <p:sp>
        <p:nvSpPr>
          <p:cNvPr id="19" name="כותרת משנה 2">
            <a:extLst>
              <a:ext uri="{FF2B5EF4-FFF2-40B4-BE49-F238E27FC236}">
                <a16:creationId xmlns:a16="http://schemas.microsoft.com/office/drawing/2014/main" xmlns="" id="{913C6866-D09F-4C12-949F-2BFEE8F9BAAA}"/>
              </a:ext>
            </a:extLst>
          </p:cNvPr>
          <p:cNvSpPr txBox="1">
            <a:spLocks/>
          </p:cNvSpPr>
          <p:nvPr/>
        </p:nvSpPr>
        <p:spPr>
          <a:xfrm>
            <a:off x="1958009" y="6203204"/>
            <a:ext cx="1251918" cy="34159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1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>
                <a:solidFill>
                  <a:srgbClr val="000000"/>
                </a:solidFill>
              </a:rPr>
              <a:t>נענה</a:t>
            </a:r>
            <a:endParaRPr lang="he-IL" dirty="0"/>
          </a:p>
        </p:txBody>
      </p:sp>
      <p:pic>
        <p:nvPicPr>
          <p:cNvPr id="1026" name="Picture 2" descr="מורה מהלב: יום השפה העברית - מיומנה של רכזת">
            <a:extLst>
              <a:ext uri="{FF2B5EF4-FFF2-40B4-BE49-F238E27FC236}">
                <a16:creationId xmlns:a16="http://schemas.microsoft.com/office/drawing/2014/main" xmlns="" id="{8AD66D75-6E2B-47A2-AD54-10D8CAE56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897" y="51557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24EC1944-EEBC-49B7-85D8-8305CADB8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7364" y="654724"/>
            <a:ext cx="2323272" cy="603353"/>
          </a:xfrm>
        </p:spPr>
        <p:txBody>
          <a:bodyPr>
            <a:normAutofit/>
          </a:bodyPr>
          <a:lstStyle/>
          <a:p>
            <a:r>
              <a:rPr lang="he-IL" sz="1800" b="1" u="sng" dirty="0">
                <a:latin typeface="Abraham" panose="00000500000000000000" pitchFamily="2" charset="-79"/>
                <a:cs typeface="Abraham" panose="00000500000000000000" pitchFamily="2" charset="-79"/>
              </a:rPr>
              <a:t>על השיר: בן יפה נולד</a:t>
            </a:r>
          </a:p>
        </p:txBody>
      </p:sp>
      <p:sp>
        <p:nvSpPr>
          <p:cNvPr id="21" name="כותרת משנה 2">
            <a:extLst>
              <a:ext uri="{FF2B5EF4-FFF2-40B4-BE49-F238E27FC236}">
                <a16:creationId xmlns:a16="http://schemas.microsoft.com/office/drawing/2014/main" xmlns="" id="{42FD0CDF-3A4E-473A-B07E-01DCF5717173}"/>
              </a:ext>
            </a:extLst>
          </p:cNvPr>
          <p:cNvSpPr txBox="1">
            <a:spLocks/>
          </p:cNvSpPr>
          <p:nvPr/>
        </p:nvSpPr>
        <p:spPr>
          <a:xfrm>
            <a:off x="2322648" y="2067017"/>
            <a:ext cx="1251918" cy="34159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1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>
                <a:solidFill>
                  <a:srgbClr val="000000"/>
                </a:solidFill>
              </a:rPr>
              <a:t>מכל צד</a:t>
            </a:r>
            <a:endParaRPr lang="he-IL" dirty="0"/>
          </a:p>
        </p:txBody>
      </p:sp>
      <p:sp>
        <p:nvSpPr>
          <p:cNvPr id="22" name="כותרת משנה 2">
            <a:extLst>
              <a:ext uri="{FF2B5EF4-FFF2-40B4-BE49-F238E27FC236}">
                <a16:creationId xmlns:a16="http://schemas.microsoft.com/office/drawing/2014/main" xmlns="" id="{F6EE45F8-E413-4535-9DDD-EC4253F300A3}"/>
              </a:ext>
            </a:extLst>
          </p:cNvPr>
          <p:cNvSpPr txBox="1">
            <a:spLocks/>
          </p:cNvSpPr>
          <p:nvPr/>
        </p:nvSpPr>
        <p:spPr>
          <a:xfrm>
            <a:off x="2082144" y="3505209"/>
            <a:ext cx="1358559" cy="73648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1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>
                <a:solidFill>
                  <a:srgbClr val="1F1F1F"/>
                </a:solidFill>
                <a:latin typeface="Arial" panose="020B0604020202020204" pitchFamily="34" charset="0"/>
              </a:rPr>
              <a:t>שדות של חיטה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1796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xmlns="" id="{3C7AD4C7-FACE-4E35-A4A7-4F4AE62172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2545" y="2927049"/>
            <a:ext cx="2377507" cy="6451901"/>
          </a:xfrm>
          <a:prstGeom prst="rect">
            <a:avLst/>
          </a:prstGeom>
        </p:spPr>
      </p:pic>
      <p:sp>
        <p:nvSpPr>
          <p:cNvPr id="4" name="כותרת משנה 2">
            <a:extLst>
              <a:ext uri="{FF2B5EF4-FFF2-40B4-BE49-F238E27FC236}">
                <a16:creationId xmlns:a16="http://schemas.microsoft.com/office/drawing/2014/main" xmlns="" id="{C15CA2B0-E05B-4E0B-A7ED-BD6CA58870F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71488" y="527050"/>
            <a:ext cx="5915025" cy="19145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1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5400" dirty="0" err="1">
                <a:solidFill>
                  <a:srgbClr val="000000"/>
                </a:solidFill>
              </a:rPr>
              <a:t>כֶּתֶף־הַכַּרְמֶל</a:t>
            </a:r>
            <a:endParaRPr lang="he-IL" sz="5400" dirty="0"/>
          </a:p>
        </p:txBody>
      </p:sp>
    </p:spTree>
    <p:extLst>
      <p:ext uri="{BB962C8B-B14F-4D97-AF65-F5344CB8AC3E}">
        <p14:creationId xmlns:p14="http://schemas.microsoft.com/office/powerpoint/2010/main" val="3154448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>
            <a:extLst>
              <a:ext uri="{FF2B5EF4-FFF2-40B4-BE49-F238E27FC236}">
                <a16:creationId xmlns:a16="http://schemas.microsoft.com/office/drawing/2014/main" xmlns="" id="{AC7C83CA-EC1F-4427-A7C5-6ED3F97FAB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767" y="564519"/>
            <a:ext cx="4974916" cy="1701603"/>
          </a:xfrm>
          <a:prstGeom prst="rect">
            <a:avLst/>
          </a:prstGeom>
        </p:spPr>
      </p:pic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834BE073-E8F7-4E4C-A41C-604F210D3CE1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1465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8" y="671804"/>
            <a:ext cx="5574749" cy="1965210"/>
          </a:xfrm>
          <a:prstGeom prst="rect">
            <a:avLst/>
          </a:prstGeom>
        </p:spPr>
      </p:pic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71488" y="3010239"/>
            <a:ext cx="5915025" cy="6285266"/>
          </a:xfrm>
          <a:ln>
            <a:solidFill>
              <a:schemeClr val="accent1"/>
            </a:solidFill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676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028" y="802434"/>
            <a:ext cx="4353658" cy="1489110"/>
          </a:xfrm>
          <a:prstGeom prst="rect">
            <a:avLst/>
          </a:prstGeom>
        </p:spPr>
      </p:pic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07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30</Words>
  <Application>Microsoft Office PowerPoint</Application>
  <PresentationFormat>A4 Paper (210x297 mm)</PresentationFormat>
  <Paragraphs>13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3" baseType="lpstr">
      <vt:lpstr>Abraham</vt:lpstr>
      <vt:lpstr>Alef</vt:lpstr>
      <vt:lpstr>Arial</vt:lpstr>
      <vt:lpstr>Calibri</vt:lpstr>
      <vt:lpstr>Calibri Light</vt:lpstr>
      <vt:lpstr>Times New Roman</vt:lpstr>
      <vt:lpstr>ערכת נושא Office</vt:lpstr>
      <vt:lpstr>על השיר: בן יפה נולד</vt:lpstr>
      <vt:lpstr>כֶּתֶף־הַכַּרְמֶל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בן יפה נולד</dc:title>
  <dc:creator>רננה דבורה קלרמן</dc:creator>
  <cp:lastModifiedBy>MTG</cp:lastModifiedBy>
  <cp:revision>5</cp:revision>
  <cp:lastPrinted>2025-01-21T07:50:16Z</cp:lastPrinted>
  <dcterms:created xsi:type="dcterms:W3CDTF">2025-01-20T19:15:11Z</dcterms:created>
  <dcterms:modified xsi:type="dcterms:W3CDTF">2025-01-21T07:50:26Z</dcterms:modified>
</cp:coreProperties>
</file>