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CD77E-3AF6-0040-74A0-FDB970A9E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A8C66E1-F9C9-E52A-656A-DF385DFE1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20692B1-68E9-6AF2-7BCA-CFC61A163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DAC1-4622-45A1-A177-A32F3FA146F5}" type="datetimeFigureOut">
              <a:rPr lang="he-IL" smtClean="0"/>
              <a:t>א'/ניסן/תשפ"ד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F747CEC-2264-FF47-E1C7-02DA4EC06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68A83F4-A05C-7A1C-1286-FDDFB0BDB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D8D7-FD89-4023-A214-54B42CC4B5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863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2A830E9-FE62-C281-4587-AB6E1FD03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832338B-FA87-479B-1112-414FD2D6B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37F58E2-77F9-25AD-6A12-6B2B447C7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DAC1-4622-45A1-A177-A32F3FA146F5}" type="datetimeFigureOut">
              <a:rPr lang="he-IL" smtClean="0"/>
              <a:t>א'/ניסן/תשפ"ד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CAF5851-9A47-F64C-41C8-DCC453BC1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30F80BA-BC49-1F13-E22E-D43B5EB78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D8D7-FD89-4023-A214-54B42CC4B5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141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09F733F1-8943-3099-1088-BBBB66A75F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E4DD6E05-0285-3372-4E3A-6F2DA49F0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07E239E-47CD-C3BB-F93D-AFCAC99A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DAC1-4622-45A1-A177-A32F3FA146F5}" type="datetimeFigureOut">
              <a:rPr lang="he-IL" smtClean="0"/>
              <a:t>א'/ניסן/תשפ"ד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11170C2-9C9E-8F96-7B57-9D2F00DAF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86B99F5-8122-3F05-4735-7022B5C14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D8D7-FD89-4023-A214-54B42CC4B5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31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36CC205-286D-041E-45FD-291C27B53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F36D1D3-7B07-BD25-AB9B-346BBEE22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029B606-4BC8-B9FF-A77A-39DCCCDB7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DAC1-4622-45A1-A177-A32F3FA146F5}" type="datetimeFigureOut">
              <a:rPr lang="he-IL" smtClean="0"/>
              <a:t>א'/ניסן/תשפ"ד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F8776BD-1630-0E32-764F-F6A1D3EB5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B4D279B-F1F6-3B46-BE4B-E6B4CCAD4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D8D7-FD89-4023-A214-54B42CC4B5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715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F7687D-D3B8-1EC6-2BE7-02A9AEBE8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CCBA024-5754-489D-C317-F09740B7D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2AA4CE7-5607-4D52-7B81-18CD151D6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DAC1-4622-45A1-A177-A32F3FA146F5}" type="datetimeFigureOut">
              <a:rPr lang="he-IL" smtClean="0"/>
              <a:t>א'/ניסן/תשפ"ד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3799126-EE2D-D75D-B6E2-397829536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A786D86-08A6-D4F5-042F-BC886D908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D8D7-FD89-4023-A214-54B42CC4B5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170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A2103A-C15F-FBE4-789D-8FD12BCAF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FEAAADA-C25B-1751-6964-C8061AA4A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385D091-123C-BE7E-3B77-D9B1B1CD8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99AC958-7F2F-1B41-413F-4E1DD67F5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DAC1-4622-45A1-A177-A32F3FA146F5}" type="datetimeFigureOut">
              <a:rPr lang="he-IL" smtClean="0"/>
              <a:t>א'/ניסן/תשפ"ד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DE9E394-831F-C502-6A98-A8901A84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15FBA26-7854-A657-E4D4-0F03E982D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D8D7-FD89-4023-A214-54B42CC4B5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662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F0D5C3-580F-C0E8-69E5-6BA21654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9CB78C3-FDC7-7A31-374A-1FE3BFE38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D1F3FF2-6AF8-BB43-501A-6A44892BC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A3892CA-B095-DBE4-1880-2799401CB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1C04E1C-B718-994B-ABD9-9F52C237C0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EC835AFD-9647-4D1C-1E5A-318EE1BCE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DAC1-4622-45A1-A177-A32F3FA146F5}" type="datetimeFigureOut">
              <a:rPr lang="he-IL" smtClean="0"/>
              <a:t>א'/ניסן/תשפ"ד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AE49D220-5551-3BC6-AEF5-DD49B9B21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DDCE0E5E-7934-F9A1-8673-AF59733A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D8D7-FD89-4023-A214-54B42CC4B5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545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A75808-B0D4-A916-7DF5-48E575EE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9667A90D-B85F-C69D-42DB-EC282E9B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DAC1-4622-45A1-A177-A32F3FA146F5}" type="datetimeFigureOut">
              <a:rPr lang="he-IL" smtClean="0"/>
              <a:t>א'/ניסן/תשפ"ד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A341B166-4709-D900-D113-6302FA82E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AD83A76A-9E72-4BCD-BAA7-55781C7FC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D8D7-FD89-4023-A214-54B42CC4B5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152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E4A53C91-B5B2-43AE-80F1-4041D037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DAC1-4622-45A1-A177-A32F3FA146F5}" type="datetimeFigureOut">
              <a:rPr lang="he-IL" smtClean="0"/>
              <a:t>א'/ניסן/תשפ"ד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BCE546E0-D9B2-BCB6-A390-20BB0918A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B729001-7EC5-5BD8-7B68-8CA8AEBF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D8D7-FD89-4023-A214-54B42CC4B5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373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9D71306-FE35-9BA2-D41F-7B4E1314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8742932-19C4-C5B0-C92A-C2AA29859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805A88D-3EEB-178B-D131-63100722F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D0069C5-7318-2F36-35F6-E42C3509F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DAC1-4622-45A1-A177-A32F3FA146F5}" type="datetimeFigureOut">
              <a:rPr lang="he-IL" smtClean="0"/>
              <a:t>א'/ניסן/תשפ"ד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8898F76-810A-8C2E-3237-55C18F256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A7AC841-210D-9232-54BD-3F7A87D26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D8D7-FD89-4023-A214-54B42CC4B5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392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83A957-1165-0F69-58C5-65C38B46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45A6D9EA-F52D-F6E4-A96F-0B2EF0F4BA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004A974-CF13-D143-3A51-CC47C5184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69F2589-A52B-B8E9-6991-F9497AE9F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DAC1-4622-45A1-A177-A32F3FA146F5}" type="datetimeFigureOut">
              <a:rPr lang="he-IL" smtClean="0"/>
              <a:t>א'/ניסן/תשפ"ד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FE55A95-EC07-0570-75D4-D14096D01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8A6C64E-1CF6-8D2A-8CD2-45F9C928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D8D7-FD89-4023-A214-54B42CC4B5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347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BA9A35A-7F42-927C-2C02-732FF8F8B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026005E-7174-D836-D817-89DAFF03C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9B736C6-9D27-9D11-98E4-D9EFC995E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E5DAC1-4622-45A1-A177-A32F3FA146F5}" type="datetimeFigureOut">
              <a:rPr lang="he-IL" smtClean="0"/>
              <a:t>א'/ניסן/תשפ"ד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CDC0BCA-BDAA-16AE-940A-2750925C0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F09612B-D72E-1142-8AC6-DE563EF38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B6D8D7-FD89-4023-A214-54B42CC4B5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448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7A54A19-3EDB-80F7-2263-B2DC52B0EA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/>
              <a:t>רפלקציה על שיעור ספרות</a:t>
            </a:r>
            <a:endParaRPr lang="he-IL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6906914-5865-6936-E0BB-FCB8CC1CD7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(השיר "האמנם" מאת לאה גולדברג)</a:t>
            </a:r>
          </a:p>
          <a:p>
            <a:endParaRPr lang="he-IL" dirty="0"/>
          </a:p>
          <a:p>
            <a:r>
              <a:rPr lang="he-IL" dirty="0"/>
              <a:t>מדגם </a:t>
            </a:r>
            <a:r>
              <a:rPr lang="he-IL"/>
              <a:t>מתגובות התלמידים שנשלחו </a:t>
            </a:r>
            <a:r>
              <a:rPr lang="he-IL" dirty="0"/>
              <a:t>אליי</a:t>
            </a:r>
          </a:p>
        </p:txBody>
      </p:sp>
    </p:spTree>
    <p:extLst>
      <p:ext uri="{BB962C8B-B14F-4D97-AF65-F5344CB8AC3E}">
        <p14:creationId xmlns:p14="http://schemas.microsoft.com/office/powerpoint/2010/main" val="194866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5041DB5A-A787-4664-7B99-FA5B3481D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2357" cy="68580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EA3E3A2-1ABD-66EF-8AAA-3383FF622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244" y="0"/>
            <a:ext cx="3471755" cy="10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2498C87E-6477-C10B-902C-D12E0F1EF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1" y="2541192"/>
            <a:ext cx="12118265" cy="364329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B22DE15-3125-46DC-DA9A-6DC61B9B5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361" y="0"/>
            <a:ext cx="4138640" cy="146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50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1E114BF3-B8E5-895D-E3C2-58DA17D33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502" y="0"/>
            <a:ext cx="3084091" cy="68580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63C0FD03-D463-837B-FD39-3029A14A50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63"/>
          <a:stretch/>
        </p:blipFill>
        <p:spPr>
          <a:xfrm>
            <a:off x="675069" y="4247535"/>
            <a:ext cx="6053433" cy="261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7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FEDAB9BD-DE18-AEBA-D48C-7936926FC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000" y="0"/>
            <a:ext cx="748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3716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18</Words>
  <Application>Microsoft Office PowerPoint</Application>
  <PresentationFormat>מסך רחב</PresentationFormat>
  <Paragraphs>4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ערכת נושא Office</vt:lpstr>
      <vt:lpstr>רפלקציה על שיעור ספרות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רפלקציה על שיעור ספרות</dc:title>
  <dc:creator>חגי בנסון</dc:creator>
  <cp:lastModifiedBy>חגי בנסון</cp:lastModifiedBy>
  <cp:revision>5</cp:revision>
  <dcterms:created xsi:type="dcterms:W3CDTF">2024-04-09T12:51:52Z</dcterms:created>
  <dcterms:modified xsi:type="dcterms:W3CDTF">2024-04-10T08:15:28Z</dcterms:modified>
</cp:coreProperties>
</file>