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יפעת אמקיאס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slide" Target="slides/slide16.xml"/><Relationship Id="rId10" Type="http://schemas.openxmlformats.org/officeDocument/2006/relationships/slide" Target="slides/slide4.xml"/><Relationship Id="rId21" Type="http://schemas.openxmlformats.org/officeDocument/2006/relationships/slide" Target="slides/slide15.xml"/><Relationship Id="rId13" Type="http://schemas.openxmlformats.org/officeDocument/2006/relationships/slide" Target="slides/slide7.xml"/><Relationship Id="rId24" Type="http://schemas.openxmlformats.org/officeDocument/2006/relationships/slide" Target="slides/slide18.xml"/><Relationship Id="rId12" Type="http://schemas.openxmlformats.org/officeDocument/2006/relationships/slide" Target="slides/slide6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2-20T09:58:55.085">
    <p:pos x="6000" y="0"/>
    <p:text>שלום, 
1. פתרון- 16 מ"ר, שאלה קלה צריך לחשב רק שטח על פי מידות נתונות. 
2. פתרון-  ריצוף הבטון משתלם יותר, ההפרש הוא 12 ש"ח.
שאלה ברמת קושי גבוהה, נדרש לחסר שטחים כדי לחשב שטח, אחר כך לחשב עלויות ולמצוא הפרש.
3. פתרון- 26.5 מ', שאלה ברמה בינונית, צלע אחת אינה ידועה וצריך לגלות אותה על ידי חיסור צלעות ושימוש בתכונות המלבן ואז לחשב את ההיקף.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8a0e8ec1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8a0e8ec1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טרפז ומשולש חד זווית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8a0e8ec1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b8a0e8ec1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מקבילית ומשולש קהה זווית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8a0e8ec1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b8a0e8ec1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מלבן ובתוכו משולש חד זווית+ ריבוע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8a0e8ec1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8a0e8ec1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מקבילית ומשולש חד זווית+ ריבוע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8a0e8ec1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8a0e8ec1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מלבן ומשולש קהה זווית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8a0e8ec1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b8a0e8ec1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ריבוע בתוך מלבן ובנוסף משולש ישר זווית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8a0e8ec1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b8a0e8ec1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צורה מורכבת מריבוע ומשולש לבחירה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8a0e8ec1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b8a0e8ec1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צורה מורכבת מטרפז ומשולש לבחירה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b8a0e8ec1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b8a0e8ec1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טרפז ומשולש ישר זווית+ מקבילית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8a0e8ec1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b8a0e8ec1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8a0e8ec1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8a0e8ec1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b8a0e8ec1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b8a0e8ec1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טרפז, מקבילית, מלבן בתוך מלבן, צורה מורכבת של משולש ומלבן מחוברים ובתוכם מלבן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8a0e8ec1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b8a0e8ec1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מקבילית ומלבן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8a0e8ec1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b8a0e8ec1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מקבילית ומשולש ישר זווית+ שטח מורכב מ-2 צורות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8a0e8ec1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b8a0e8ec1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מלבן ומשולש ישר זווית+ שטח מורכב מצורה בתוך צורה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8a0e8ec1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b8a0e8ec1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טרפז ומשולש קהה זווית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8a0e8ec1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b8a0e8ec1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צורה מורכבת ממקבילית וריבוע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4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slide" Target="/ppt/slides/slide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slide" Target="/ppt/slides/slide2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slide" Target="/ppt/slides/slide2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slide" Target="/ppt/slides/slide2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slide" Target="/ppt/slides/slide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Relationship Id="rId6" Type="http://schemas.openxmlformats.org/officeDocument/2006/relationships/slide" Target="/ppt/slides/slide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slide" Target="/ppt/slides/slide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slide" Target="/ppt/slides/slide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slide" Target="/ppt/slides/slide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slide" Target="/ppt/slides/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/>
        </p:nvSpPr>
        <p:spPr>
          <a:xfrm>
            <a:off x="917475" y="311112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27" name="Google Shape;127;p23"/>
          <p:cNvSpPr txBox="1"/>
          <p:nvPr/>
        </p:nvSpPr>
        <p:spPr>
          <a:xfrm>
            <a:off x="7316325" y="4707600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34" name="Google Shape;134;p24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1103650" y="3099500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48" name="Google Shape;148;p26"/>
          <p:cNvSpPr txBox="1"/>
          <p:nvPr/>
        </p:nvSpPr>
        <p:spPr>
          <a:xfrm>
            <a:off x="7438200" y="4707600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/>
        </p:nvSpPr>
        <p:spPr>
          <a:xfrm>
            <a:off x="1010550" y="3122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7438200" y="4707600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135800" y="4707600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7864600" y="2168550"/>
            <a:ext cx="1012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200">
                <a:solidFill>
                  <a:schemeClr val="dk1"/>
                </a:solidFill>
                <a:uFill>
                  <a:noFill/>
                </a:uFill>
                <a:hlinkClick action="ppaction://hlinkshowjump?jump=nex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לעצב חלומות </a:t>
            </a:r>
            <a:r>
              <a:rPr lang="iw" sz="1200">
                <a:solidFill>
                  <a:schemeClr val="dk1"/>
                </a:solidFill>
                <a:uFill>
                  <a:noFill/>
                </a:uFill>
                <a:hlinkClick action="ppaction://hlinkshowjump?jump=nex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יפעת אמקיאס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7870300" y="3239150"/>
            <a:ext cx="10008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200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בית החלומות של המורה יפעת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7841325" y="4205000"/>
            <a:ext cx="10122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200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בית החלומות של</a:t>
            </a:r>
            <a:r>
              <a:rPr b="1" lang="iw" sz="1200" u="sng">
                <a:solidFill>
                  <a:schemeClr val="hlink"/>
                </a:solidFill>
                <a:hlinkClick action="ppaction://hlinksldjump" r:id="rId6"/>
              </a:rPr>
              <a:t>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-106650" y="667400"/>
            <a:ext cx="24903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solidFill>
                  <a:schemeClr val="dk2"/>
                </a:solidFill>
              </a:rPr>
              <a:t>המורה יפעת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3081825" y="3192600"/>
            <a:ext cx="5515800" cy="1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2953875" y="3134400"/>
            <a:ext cx="55623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</a:pPr>
            <a:r>
              <a:rPr lang="iw" sz="1200">
                <a:solidFill>
                  <a:schemeClr val="dk2"/>
                </a:solidFill>
              </a:rPr>
              <a:t>הגובה מראש המיטה בחדר השינה בצורת המקבילית עד לצד הנגדי של החדר הוא 4 מטר, צלע המקבילית מאחורי הארון היא 4 מטר, מה שטח חדר השינה? 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</a:pPr>
            <a:r>
              <a:rPr lang="iw" sz="1200">
                <a:solidFill>
                  <a:schemeClr val="dk2"/>
                </a:solidFill>
              </a:rPr>
              <a:t>הדשא ליד הבריכה מלכלך את הבריכה, חשבתי להחליף אותו בריצוף בטון שאעשה בעצמי, מידות הבריכה המלבנית הם 6 מטר אורך * 3 מטר רוחב, מידות הגינה המלבנית (כולל הבריכה) הם 10 מטר אורך* 5 מטר רוחב, מחיר ריצוף מבטון הוא 20 ש"ח ל-1 מ"ר, הוצע לי גם ריצוף מרצפות במקום הדשא בגינה במחיר של 300 ש"ח לפועל + 11 ש"ח ל-1 מ"ר, איזה הצעה משתלמת יותר ומה ההפרש בין ההצעות? </a:t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</a:pPr>
            <a:r>
              <a:rPr lang="iw" sz="1200">
                <a:solidFill>
                  <a:schemeClr val="dk2"/>
                </a:solidFill>
              </a:rPr>
              <a:t>מה היקף הסלון בצורת טרפז שמידותיו בשרטוט, 10 מ', 6 מ', 4.5 מ', וצלע אחת שאינה ידועה? 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5900" y="256350"/>
            <a:ext cx="4340574" cy="22147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882550" y="2971500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85" name="Google Shape;85;p17"/>
          <p:cNvSpPr txBox="1"/>
          <p:nvPr/>
        </p:nvSpPr>
        <p:spPr>
          <a:xfrm>
            <a:off x="7349400" y="4593300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1010550" y="3087850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7282400" y="4519150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4513250" y="1039775"/>
            <a:ext cx="33399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000">
                <a:solidFill>
                  <a:schemeClr val="dk2"/>
                </a:solidFill>
              </a:rPr>
              <a:t>פה להכניס את תמונת הדגם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135800" y="4643975"/>
            <a:ext cx="1705800" cy="4359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חזור לתוכן העניינים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