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rtl="1" saveSubsetFonts="1">
  <p:sldMasterIdLst>
    <p:sldMasterId id="2147483648" r:id="rId1"/>
    <p:sldMasterId id="2147483660" r:id="rId2"/>
  </p:sldMasterIdLst>
  <p:notesMasterIdLst>
    <p:notesMasterId r:id="rId34"/>
  </p:notesMasterIdLst>
  <p:sldIdLst>
    <p:sldId id="256" r:id="rId3"/>
    <p:sldId id="257" r:id="rId4"/>
    <p:sldId id="258" r:id="rId5"/>
    <p:sldId id="259" r:id="rId6"/>
    <p:sldId id="276" r:id="rId7"/>
    <p:sldId id="266" r:id="rId8"/>
    <p:sldId id="261" r:id="rId9"/>
    <p:sldId id="295" r:id="rId10"/>
    <p:sldId id="277" r:id="rId11"/>
    <p:sldId id="263" r:id="rId12"/>
    <p:sldId id="282" r:id="rId13"/>
    <p:sldId id="283" r:id="rId14"/>
    <p:sldId id="292" r:id="rId15"/>
    <p:sldId id="264" r:id="rId16"/>
    <p:sldId id="284" r:id="rId17"/>
    <p:sldId id="288" r:id="rId18"/>
    <p:sldId id="289" r:id="rId19"/>
    <p:sldId id="290" r:id="rId20"/>
    <p:sldId id="267" r:id="rId21"/>
    <p:sldId id="265" r:id="rId22"/>
    <p:sldId id="262" r:id="rId23"/>
    <p:sldId id="291" r:id="rId24"/>
    <p:sldId id="272" r:id="rId25"/>
    <p:sldId id="273" r:id="rId26"/>
    <p:sldId id="274" r:id="rId27"/>
    <p:sldId id="275" r:id="rId28"/>
    <p:sldId id="296" r:id="rId29"/>
    <p:sldId id="293" r:id="rId30"/>
    <p:sldId id="278" r:id="rId31"/>
    <p:sldId id="279" r:id="rId32"/>
    <p:sldId id="281" r:id="rId33"/>
  </p:sldIdLst>
  <p:sldSz cx="12192000" cy="6858000"/>
  <p:notesSz cx="6858000" cy="9144000"/>
  <p:defaultTextStyle>
    <a:defPPr>
      <a:defRPr lang="he-IL"/>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85005" autoAdjust="0"/>
    <p:restoredTop sz="94660"/>
  </p:normalViewPr>
  <p:slideViewPr>
    <p:cSldViewPr snapToGrid="0">
      <p:cViewPr varScale="1">
        <p:scale>
          <a:sx n="78" d="100"/>
          <a:sy n="78" d="100"/>
        </p:scale>
        <p:origin x="878" y="6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21" Type="http://schemas.openxmlformats.org/officeDocument/2006/relationships/slide" Target="slides/slide19.xml"/><Relationship Id="rId34" Type="http://schemas.openxmlformats.org/officeDocument/2006/relationships/notesMaster" Target="notesMasters/notesMaster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viewProps" Target="view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presProps" Target="presProps.xml"/><Relationship Id="rId8" Type="http://schemas.openxmlformats.org/officeDocument/2006/relationships/slide" Target="slides/slide6.xml"/><Relationship Id="rId3" Type="http://schemas.openxmlformats.org/officeDocument/2006/relationships/slide" Target="slides/slid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מציין מיקום של כותרת עליונה 1"/>
          <p:cNvSpPr>
            <a:spLocks noGrp="1"/>
          </p:cNvSpPr>
          <p:nvPr>
            <p:ph type="hdr" sz="quarter"/>
          </p:nvPr>
        </p:nvSpPr>
        <p:spPr>
          <a:xfrm>
            <a:off x="3886200" y="0"/>
            <a:ext cx="2971800" cy="458788"/>
          </a:xfrm>
          <a:prstGeom prst="rect">
            <a:avLst/>
          </a:prstGeom>
        </p:spPr>
        <p:txBody>
          <a:bodyPr vert="horz" lIns="91440" tIns="45720" rIns="91440" bIns="45720" rtlCol="1"/>
          <a:lstStyle>
            <a:lvl1pPr algn="r">
              <a:defRPr sz="1200"/>
            </a:lvl1pPr>
          </a:lstStyle>
          <a:p>
            <a:endParaRPr lang="he-IL"/>
          </a:p>
        </p:txBody>
      </p:sp>
      <p:sp>
        <p:nvSpPr>
          <p:cNvPr id="3" name="מציין מיקום של תאריך 2"/>
          <p:cNvSpPr>
            <a:spLocks noGrp="1"/>
          </p:cNvSpPr>
          <p:nvPr>
            <p:ph type="dt" idx="1"/>
          </p:nvPr>
        </p:nvSpPr>
        <p:spPr>
          <a:xfrm>
            <a:off x="1588" y="0"/>
            <a:ext cx="2971800" cy="458788"/>
          </a:xfrm>
          <a:prstGeom prst="rect">
            <a:avLst/>
          </a:prstGeom>
        </p:spPr>
        <p:txBody>
          <a:bodyPr vert="horz" lIns="91440" tIns="45720" rIns="91440" bIns="45720" rtlCol="1"/>
          <a:lstStyle>
            <a:lvl1pPr algn="l">
              <a:defRPr sz="1200"/>
            </a:lvl1pPr>
          </a:lstStyle>
          <a:p>
            <a:fld id="{4060CE8D-F8CE-4889-A108-F14984B88908}" type="datetimeFigureOut">
              <a:rPr lang="he-IL" smtClean="0"/>
              <a:t>א'/ניסן/תשפ"ד</a:t>
            </a:fld>
            <a:endParaRPr lang="he-IL"/>
          </a:p>
        </p:txBody>
      </p:sp>
      <p:sp>
        <p:nvSpPr>
          <p:cNvPr id="4" name="מציין מיקום של תמונת שקופית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1" anchor="ctr"/>
          <a:lstStyle/>
          <a:p>
            <a:endParaRPr lang="he-IL"/>
          </a:p>
        </p:txBody>
      </p:sp>
      <p:sp>
        <p:nvSpPr>
          <p:cNvPr id="5" name="מציין מיקום של הערות 4"/>
          <p:cNvSpPr>
            <a:spLocks noGrp="1"/>
          </p:cNvSpPr>
          <p:nvPr>
            <p:ph type="body" sz="quarter" idx="3"/>
          </p:nvPr>
        </p:nvSpPr>
        <p:spPr>
          <a:xfrm>
            <a:off x="685800" y="4400550"/>
            <a:ext cx="5486400" cy="3600450"/>
          </a:xfrm>
          <a:prstGeom prst="rect">
            <a:avLst/>
          </a:prstGeom>
        </p:spPr>
        <p:txBody>
          <a:bodyPr vert="horz" lIns="91440" tIns="45720" rIns="91440" bIns="45720" rtlCol="1"/>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6" name="מציין מיקום של כותרת תחתונה 5"/>
          <p:cNvSpPr>
            <a:spLocks noGrp="1"/>
          </p:cNvSpPr>
          <p:nvPr>
            <p:ph type="ftr" sz="quarter" idx="4"/>
          </p:nvPr>
        </p:nvSpPr>
        <p:spPr>
          <a:xfrm>
            <a:off x="3886200" y="8685213"/>
            <a:ext cx="2971800" cy="458787"/>
          </a:xfrm>
          <a:prstGeom prst="rect">
            <a:avLst/>
          </a:prstGeom>
        </p:spPr>
        <p:txBody>
          <a:bodyPr vert="horz" lIns="91440" tIns="45720" rIns="91440" bIns="45720" rtlCol="1" anchor="b"/>
          <a:lstStyle>
            <a:lvl1pPr algn="r">
              <a:defRPr sz="1200"/>
            </a:lvl1pPr>
          </a:lstStyle>
          <a:p>
            <a:endParaRPr lang="he-IL"/>
          </a:p>
        </p:txBody>
      </p:sp>
      <p:sp>
        <p:nvSpPr>
          <p:cNvPr id="7" name="מציין מיקום של מספר שקופית 6"/>
          <p:cNvSpPr>
            <a:spLocks noGrp="1"/>
          </p:cNvSpPr>
          <p:nvPr>
            <p:ph type="sldNum" sz="quarter" idx="5"/>
          </p:nvPr>
        </p:nvSpPr>
        <p:spPr>
          <a:xfrm>
            <a:off x="1588" y="8685213"/>
            <a:ext cx="2971800" cy="458787"/>
          </a:xfrm>
          <a:prstGeom prst="rect">
            <a:avLst/>
          </a:prstGeom>
        </p:spPr>
        <p:txBody>
          <a:bodyPr vert="horz" lIns="91440" tIns="45720" rIns="91440" bIns="45720" rtlCol="1" anchor="b"/>
          <a:lstStyle>
            <a:lvl1pPr algn="l">
              <a:defRPr sz="1200"/>
            </a:lvl1pPr>
          </a:lstStyle>
          <a:p>
            <a:fld id="{8CE1564F-A041-4EFB-8A4F-D4DD5C9E7714}" type="slidenum">
              <a:rPr lang="he-IL" smtClean="0"/>
              <a:t>‹#›</a:t>
            </a:fld>
            <a:endParaRPr lang="he-IL"/>
          </a:p>
        </p:txBody>
      </p:sp>
    </p:spTree>
    <p:extLst>
      <p:ext uri="{BB962C8B-B14F-4D97-AF65-F5344CB8AC3E}">
        <p14:creationId xmlns:p14="http://schemas.microsoft.com/office/powerpoint/2010/main" val="1186107579"/>
      </p:ext>
    </p:extLst>
  </p:cSld>
  <p:clrMap bg1="lt1" tx1="dk1" bg2="lt2" tx2="dk2" accent1="accent1" accent2="accent2" accent3="accent3" accent4="accent4" accent5="accent5" accent6="accent6" hlink="hlink" folHlink="folHlink"/>
  <p:notesStyle>
    <a:lvl1pPr marL="0" algn="r" defTabSz="914400" rtl="1" eaLnBrk="1" latinLnBrk="0" hangingPunct="1">
      <a:defRPr sz="1200" kern="1200">
        <a:solidFill>
          <a:schemeClr val="tx1"/>
        </a:solidFill>
        <a:latin typeface="+mn-lt"/>
        <a:ea typeface="+mn-ea"/>
        <a:cs typeface="+mn-cs"/>
      </a:defRPr>
    </a:lvl1pPr>
    <a:lvl2pPr marL="457200" algn="r" defTabSz="914400" rtl="1" eaLnBrk="1" latinLnBrk="0" hangingPunct="1">
      <a:defRPr sz="1200" kern="1200">
        <a:solidFill>
          <a:schemeClr val="tx1"/>
        </a:solidFill>
        <a:latin typeface="+mn-lt"/>
        <a:ea typeface="+mn-ea"/>
        <a:cs typeface="+mn-cs"/>
      </a:defRPr>
    </a:lvl2pPr>
    <a:lvl3pPr marL="914400" algn="r" defTabSz="914400" rtl="1" eaLnBrk="1" latinLnBrk="0" hangingPunct="1">
      <a:defRPr sz="1200" kern="1200">
        <a:solidFill>
          <a:schemeClr val="tx1"/>
        </a:solidFill>
        <a:latin typeface="+mn-lt"/>
        <a:ea typeface="+mn-ea"/>
        <a:cs typeface="+mn-cs"/>
      </a:defRPr>
    </a:lvl3pPr>
    <a:lvl4pPr marL="1371600" algn="r" defTabSz="914400" rtl="1" eaLnBrk="1" latinLnBrk="0" hangingPunct="1">
      <a:defRPr sz="1200" kern="1200">
        <a:solidFill>
          <a:schemeClr val="tx1"/>
        </a:solidFill>
        <a:latin typeface="+mn-lt"/>
        <a:ea typeface="+mn-ea"/>
        <a:cs typeface="+mn-cs"/>
      </a:defRPr>
    </a:lvl4pPr>
    <a:lvl5pPr marL="1828800" algn="r" defTabSz="914400" rtl="1" eaLnBrk="1" latinLnBrk="0" hangingPunct="1">
      <a:defRPr sz="1200" kern="1200">
        <a:solidFill>
          <a:schemeClr val="tx1"/>
        </a:solidFill>
        <a:latin typeface="+mn-lt"/>
        <a:ea typeface="+mn-ea"/>
        <a:cs typeface="+mn-cs"/>
      </a:defRPr>
    </a:lvl5pPr>
    <a:lvl6pPr marL="2286000" algn="r" defTabSz="914400" rtl="1" eaLnBrk="1" latinLnBrk="0" hangingPunct="1">
      <a:defRPr sz="1200" kern="1200">
        <a:solidFill>
          <a:schemeClr val="tx1"/>
        </a:solidFill>
        <a:latin typeface="+mn-lt"/>
        <a:ea typeface="+mn-ea"/>
        <a:cs typeface="+mn-cs"/>
      </a:defRPr>
    </a:lvl6pPr>
    <a:lvl7pPr marL="2743200" algn="r" defTabSz="914400" rtl="1" eaLnBrk="1" latinLnBrk="0" hangingPunct="1">
      <a:defRPr sz="1200" kern="1200">
        <a:solidFill>
          <a:schemeClr val="tx1"/>
        </a:solidFill>
        <a:latin typeface="+mn-lt"/>
        <a:ea typeface="+mn-ea"/>
        <a:cs typeface="+mn-cs"/>
      </a:defRPr>
    </a:lvl7pPr>
    <a:lvl8pPr marL="3200400" algn="r" defTabSz="914400" rtl="1" eaLnBrk="1" latinLnBrk="0" hangingPunct="1">
      <a:defRPr sz="1200" kern="1200">
        <a:solidFill>
          <a:schemeClr val="tx1"/>
        </a:solidFill>
        <a:latin typeface="+mn-lt"/>
        <a:ea typeface="+mn-ea"/>
        <a:cs typeface="+mn-cs"/>
      </a:defRPr>
    </a:lvl8pPr>
    <a:lvl9pPr marL="3657600" algn="r" defTabSz="914400" rtl="1"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מציין מיקום של תמונת שקופית 1"/>
          <p:cNvSpPr>
            <a:spLocks noGrp="1" noRot="1" noChangeAspect="1"/>
          </p:cNvSpPr>
          <p:nvPr>
            <p:ph type="sldImg"/>
          </p:nvPr>
        </p:nvSpPr>
        <p:spPr/>
      </p:sp>
      <p:sp>
        <p:nvSpPr>
          <p:cNvPr id="3" name="מציין מיקום של הערות 2"/>
          <p:cNvSpPr>
            <a:spLocks noGrp="1"/>
          </p:cNvSpPr>
          <p:nvPr>
            <p:ph type="body" idx="1"/>
          </p:nvPr>
        </p:nvSpPr>
        <p:spPr/>
        <p:txBody>
          <a:bodyPr/>
          <a:lstStyle/>
          <a:p>
            <a:endParaRPr lang="he-IL" dirty="0"/>
          </a:p>
        </p:txBody>
      </p:sp>
      <p:sp>
        <p:nvSpPr>
          <p:cNvPr id="4" name="מציין מיקום של מספר שקופית 3"/>
          <p:cNvSpPr>
            <a:spLocks noGrp="1"/>
          </p:cNvSpPr>
          <p:nvPr>
            <p:ph type="sldNum" sz="quarter" idx="5"/>
          </p:nvPr>
        </p:nvSpPr>
        <p:spPr/>
        <p:txBody>
          <a:bodyPr/>
          <a:lstStyle/>
          <a:p>
            <a:pPr marL="0" marR="0" lvl="0" indent="0" algn="l" defTabSz="914400" rtl="1" eaLnBrk="1" fontAlgn="auto" latinLnBrk="0" hangingPunct="1">
              <a:lnSpc>
                <a:spcPct val="100000"/>
              </a:lnSpc>
              <a:spcBef>
                <a:spcPts val="0"/>
              </a:spcBef>
              <a:spcAft>
                <a:spcPts val="0"/>
              </a:spcAft>
              <a:buClrTx/>
              <a:buSzTx/>
              <a:buFontTx/>
              <a:buNone/>
              <a:tabLst/>
              <a:defRPr/>
            </a:pPr>
            <a:fld id="{E146B3DE-4D8A-4966-A1B6-64C49DD029CF}" type="slidenum">
              <a:rPr kumimoji="0" lang="he-IL" sz="1200" b="0" i="0" u="none" strike="noStrike" kern="1200" cap="none" spc="0" normalizeH="0" baseline="0" noProof="0" smtClean="0">
                <a:ln>
                  <a:noFill/>
                </a:ln>
                <a:solidFill>
                  <a:prstClr val="black"/>
                </a:solidFill>
                <a:effectLst/>
                <a:uLnTx/>
                <a:uFillTx/>
                <a:latin typeface="Calibri" panose="020F0502020204030204"/>
                <a:ea typeface="+mn-ea"/>
                <a:cs typeface="Arial" panose="020B0604020202020204" pitchFamily="34" charset="0"/>
              </a:rPr>
              <a:pPr marL="0" marR="0" lvl="0" indent="0" algn="l" defTabSz="914400" rtl="1" eaLnBrk="1" fontAlgn="auto" latinLnBrk="0" hangingPunct="1">
                <a:lnSpc>
                  <a:spcPct val="100000"/>
                </a:lnSpc>
                <a:spcBef>
                  <a:spcPts val="0"/>
                </a:spcBef>
                <a:spcAft>
                  <a:spcPts val="0"/>
                </a:spcAft>
                <a:buClrTx/>
                <a:buSzTx/>
                <a:buFontTx/>
                <a:buNone/>
                <a:tabLst/>
                <a:defRPr/>
              </a:pPr>
              <a:t>7</a:t>
            </a:fld>
            <a:endParaRPr kumimoji="0" lang="he-IL" sz="1200" b="0" i="0" u="none" strike="noStrike" kern="1200" cap="none" spc="0" normalizeH="0" baseline="0" noProof="0">
              <a:ln>
                <a:noFill/>
              </a:ln>
              <a:solidFill>
                <a:prstClr val="black"/>
              </a:solidFill>
              <a:effectLst/>
              <a:uLnTx/>
              <a:uFillTx/>
              <a:latin typeface="Calibri" panose="020F0502020204030204"/>
              <a:ea typeface="+mn-ea"/>
              <a:cs typeface="Arial" panose="020B0604020202020204" pitchFamily="34" charset="0"/>
            </a:endParaRPr>
          </a:p>
        </p:txBody>
      </p:sp>
    </p:spTree>
    <p:extLst>
      <p:ext uri="{BB962C8B-B14F-4D97-AF65-F5344CB8AC3E}">
        <p14:creationId xmlns:p14="http://schemas.microsoft.com/office/powerpoint/2010/main" val="229935192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שקופית כותרת">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6D7E2144-469B-C08C-173F-723C795C0174}"/>
              </a:ext>
            </a:extLst>
          </p:cNvPr>
          <p:cNvSpPr>
            <a:spLocks noGrp="1"/>
          </p:cNvSpPr>
          <p:nvPr>
            <p:ph type="ctrTitle"/>
          </p:nvPr>
        </p:nvSpPr>
        <p:spPr>
          <a:xfrm>
            <a:off x="1524000" y="1122363"/>
            <a:ext cx="9144000" cy="2387600"/>
          </a:xfrm>
        </p:spPr>
        <p:txBody>
          <a:bodyPr anchor="b"/>
          <a:lstStyle>
            <a:lvl1pPr algn="ctr">
              <a:defRPr sz="6000"/>
            </a:lvl1pPr>
          </a:lstStyle>
          <a:p>
            <a:r>
              <a:rPr lang="he-IL"/>
              <a:t>לחץ כדי לערוך סגנון כותרת של תבנית בסיס</a:t>
            </a:r>
          </a:p>
        </p:txBody>
      </p:sp>
      <p:sp>
        <p:nvSpPr>
          <p:cNvPr id="3" name="כותרת משנה 2">
            <a:extLst>
              <a:ext uri="{FF2B5EF4-FFF2-40B4-BE49-F238E27FC236}">
                <a16:creationId xmlns:a16="http://schemas.microsoft.com/office/drawing/2014/main" id="{A4639142-DEA4-0CB3-624B-3ACA055A90AC}"/>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he-IL"/>
              <a:t>לחץ כדי לערוך סגנון כותרת משנה של תבנית בסיס</a:t>
            </a:r>
          </a:p>
        </p:txBody>
      </p:sp>
      <p:sp>
        <p:nvSpPr>
          <p:cNvPr id="4" name="מציין מיקום של תאריך 3">
            <a:extLst>
              <a:ext uri="{FF2B5EF4-FFF2-40B4-BE49-F238E27FC236}">
                <a16:creationId xmlns:a16="http://schemas.microsoft.com/office/drawing/2014/main" id="{939373F4-3A4F-0227-5411-FFCBDCC4C265}"/>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FF45BAFC-125F-45A9-0264-A52C757BC34B}"/>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A6070D57-7803-9A68-9D72-FC88C8B3480C}"/>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23023272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כותרת ותוכן">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96B9567B-323B-A9D7-9F6D-E711B541B1B8}"/>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תוכן 2">
            <a:extLst>
              <a:ext uri="{FF2B5EF4-FFF2-40B4-BE49-F238E27FC236}">
                <a16:creationId xmlns:a16="http://schemas.microsoft.com/office/drawing/2014/main" id="{7E71D2D1-0455-50AE-3AAA-00AAC2DDAA0D}"/>
              </a:ext>
            </a:extLst>
          </p:cNvPr>
          <p:cNvSpPr>
            <a:spLocks noGrp="1"/>
          </p:cNvSpPr>
          <p:nvPr>
            <p:ph idx="1"/>
          </p:nvPr>
        </p:nvSpPr>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2886BAB4-5968-A7DD-7FD1-652D5F80BB3B}"/>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4DA9A106-108D-A1B0-54C2-86EC3E391D33}"/>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9AE47AD0-C208-D2F4-8D8D-18170A09BD95}"/>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108700788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כותרת מקטע עליונה">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1FA32D30-958B-9BA8-CBD6-78B7671EDD0E}"/>
              </a:ext>
            </a:extLst>
          </p:cNvPr>
          <p:cNvSpPr>
            <a:spLocks noGrp="1"/>
          </p:cNvSpPr>
          <p:nvPr>
            <p:ph type="title"/>
          </p:nvPr>
        </p:nvSpPr>
        <p:spPr>
          <a:xfrm>
            <a:off x="831850" y="1709738"/>
            <a:ext cx="10515600" cy="2852737"/>
          </a:xfrm>
        </p:spPr>
        <p:txBody>
          <a:bodyPr anchor="b"/>
          <a:lstStyle>
            <a:lvl1pPr>
              <a:defRPr sz="6000"/>
            </a:lvl1pPr>
          </a:lstStyle>
          <a:p>
            <a:r>
              <a:rPr lang="he-IL"/>
              <a:t>לחץ כדי לערוך סגנון כותרת של תבנית בסיס</a:t>
            </a:r>
          </a:p>
        </p:txBody>
      </p:sp>
      <p:sp>
        <p:nvSpPr>
          <p:cNvPr id="3" name="מציין מיקום טקסט 2">
            <a:extLst>
              <a:ext uri="{FF2B5EF4-FFF2-40B4-BE49-F238E27FC236}">
                <a16:creationId xmlns:a16="http://schemas.microsoft.com/office/drawing/2014/main" id="{55BA7B46-924E-74BA-43F6-D46C8AB6640E}"/>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he-IL"/>
              <a:t>לחץ כדי לערוך סגנונות טקסט של תבנית בסיס</a:t>
            </a:r>
          </a:p>
        </p:txBody>
      </p:sp>
      <p:sp>
        <p:nvSpPr>
          <p:cNvPr id="4" name="מציין מיקום של תאריך 3">
            <a:extLst>
              <a:ext uri="{FF2B5EF4-FFF2-40B4-BE49-F238E27FC236}">
                <a16:creationId xmlns:a16="http://schemas.microsoft.com/office/drawing/2014/main" id="{645B7C15-7DED-BD60-BD48-C07F1675493B}"/>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3C16739E-7616-0C21-467D-A99E7D7077BB}"/>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B53991B4-E2B5-C754-EF52-096FBBD60FE5}"/>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397097389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שני תכנים">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31924D5A-F2E2-96D5-26F5-702EAB06497D}"/>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תוכן 2">
            <a:extLst>
              <a:ext uri="{FF2B5EF4-FFF2-40B4-BE49-F238E27FC236}">
                <a16:creationId xmlns:a16="http://schemas.microsoft.com/office/drawing/2014/main" id="{401DC9F3-F8EC-3DBB-FF13-C8422EC2E0F2}"/>
              </a:ext>
            </a:extLst>
          </p:cNvPr>
          <p:cNvSpPr>
            <a:spLocks noGrp="1"/>
          </p:cNvSpPr>
          <p:nvPr>
            <p:ph sz="half" idx="1"/>
          </p:nvPr>
        </p:nvSpPr>
        <p:spPr>
          <a:xfrm>
            <a:off x="838200" y="1825625"/>
            <a:ext cx="5181600" cy="435133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תוכן 3">
            <a:extLst>
              <a:ext uri="{FF2B5EF4-FFF2-40B4-BE49-F238E27FC236}">
                <a16:creationId xmlns:a16="http://schemas.microsoft.com/office/drawing/2014/main" id="{B041843F-67B8-4072-4776-2CBC5662F84E}"/>
              </a:ext>
            </a:extLst>
          </p:cNvPr>
          <p:cNvSpPr>
            <a:spLocks noGrp="1"/>
          </p:cNvSpPr>
          <p:nvPr>
            <p:ph sz="half" idx="2"/>
          </p:nvPr>
        </p:nvSpPr>
        <p:spPr>
          <a:xfrm>
            <a:off x="6172200" y="1825625"/>
            <a:ext cx="5181600" cy="435133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5" name="מציין מיקום של תאריך 4">
            <a:extLst>
              <a:ext uri="{FF2B5EF4-FFF2-40B4-BE49-F238E27FC236}">
                <a16:creationId xmlns:a16="http://schemas.microsoft.com/office/drawing/2014/main" id="{A2E53DB2-7DFD-CB34-BC0D-36E8C7D0E913}"/>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6" name="מציין מיקום של כותרת תחתונה 5">
            <a:extLst>
              <a:ext uri="{FF2B5EF4-FFF2-40B4-BE49-F238E27FC236}">
                <a16:creationId xmlns:a16="http://schemas.microsoft.com/office/drawing/2014/main" id="{1B40C97D-5AA2-82B5-332E-BF9DEC5D4292}"/>
              </a:ext>
            </a:extLst>
          </p:cNvPr>
          <p:cNvSpPr>
            <a:spLocks noGrp="1"/>
          </p:cNvSpPr>
          <p:nvPr>
            <p:ph type="ftr" sz="quarter" idx="11"/>
          </p:nvPr>
        </p:nvSpPr>
        <p:spPr/>
        <p:txBody>
          <a:bodyPr/>
          <a:lstStyle/>
          <a:p>
            <a:endParaRPr lang="he-IL"/>
          </a:p>
        </p:txBody>
      </p:sp>
      <p:sp>
        <p:nvSpPr>
          <p:cNvPr id="7" name="מציין מיקום של מספר שקופית 6">
            <a:extLst>
              <a:ext uri="{FF2B5EF4-FFF2-40B4-BE49-F238E27FC236}">
                <a16:creationId xmlns:a16="http://schemas.microsoft.com/office/drawing/2014/main" id="{F87EBEE2-CDF1-D457-C513-6654D3275548}"/>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6294386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השוואה">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BD01D149-0EAE-D8CE-206C-17E802071B27}"/>
              </a:ext>
            </a:extLst>
          </p:cNvPr>
          <p:cNvSpPr>
            <a:spLocks noGrp="1"/>
          </p:cNvSpPr>
          <p:nvPr>
            <p:ph type="title"/>
          </p:nvPr>
        </p:nvSpPr>
        <p:spPr>
          <a:xfrm>
            <a:off x="839788" y="365125"/>
            <a:ext cx="10515600" cy="1325563"/>
          </a:xfrm>
        </p:spPr>
        <p:txBody>
          <a:bodyPr/>
          <a:lstStyle/>
          <a:p>
            <a:r>
              <a:rPr lang="he-IL"/>
              <a:t>לחץ כדי לערוך סגנון כותרת של תבנית בסיס</a:t>
            </a:r>
          </a:p>
        </p:txBody>
      </p:sp>
      <p:sp>
        <p:nvSpPr>
          <p:cNvPr id="3" name="מציין מיקום טקסט 2">
            <a:extLst>
              <a:ext uri="{FF2B5EF4-FFF2-40B4-BE49-F238E27FC236}">
                <a16:creationId xmlns:a16="http://schemas.microsoft.com/office/drawing/2014/main" id="{BC9D5685-4525-833B-40A6-B61434E54952}"/>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he-IL"/>
              <a:t>לחץ כדי לערוך סגנונות טקסט של תבנית בסיס</a:t>
            </a:r>
          </a:p>
        </p:txBody>
      </p:sp>
      <p:sp>
        <p:nvSpPr>
          <p:cNvPr id="4" name="מציין מיקום תוכן 3">
            <a:extLst>
              <a:ext uri="{FF2B5EF4-FFF2-40B4-BE49-F238E27FC236}">
                <a16:creationId xmlns:a16="http://schemas.microsoft.com/office/drawing/2014/main" id="{BAFCF534-C9B6-2D59-68B6-4586A40F2265}"/>
              </a:ext>
            </a:extLst>
          </p:cNvPr>
          <p:cNvSpPr>
            <a:spLocks noGrp="1"/>
          </p:cNvSpPr>
          <p:nvPr>
            <p:ph sz="half" idx="2"/>
          </p:nvPr>
        </p:nvSpPr>
        <p:spPr>
          <a:xfrm>
            <a:off x="839788" y="2505075"/>
            <a:ext cx="5157787" cy="368458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5" name="מציין מיקום טקסט 4">
            <a:extLst>
              <a:ext uri="{FF2B5EF4-FFF2-40B4-BE49-F238E27FC236}">
                <a16:creationId xmlns:a16="http://schemas.microsoft.com/office/drawing/2014/main" id="{A651DB19-8ADA-C8C3-FF3D-085A98D08BF0}"/>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he-IL"/>
              <a:t>לחץ כדי לערוך סגנונות טקסט של תבנית בסיס</a:t>
            </a:r>
          </a:p>
        </p:txBody>
      </p:sp>
      <p:sp>
        <p:nvSpPr>
          <p:cNvPr id="6" name="מציין מיקום תוכן 5">
            <a:extLst>
              <a:ext uri="{FF2B5EF4-FFF2-40B4-BE49-F238E27FC236}">
                <a16:creationId xmlns:a16="http://schemas.microsoft.com/office/drawing/2014/main" id="{0E50C16B-6F7C-1C2C-795E-8F2A9E35DD24}"/>
              </a:ext>
            </a:extLst>
          </p:cNvPr>
          <p:cNvSpPr>
            <a:spLocks noGrp="1"/>
          </p:cNvSpPr>
          <p:nvPr>
            <p:ph sz="quarter" idx="4"/>
          </p:nvPr>
        </p:nvSpPr>
        <p:spPr>
          <a:xfrm>
            <a:off x="6172200" y="2505075"/>
            <a:ext cx="5183188" cy="368458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7" name="מציין מיקום של תאריך 6">
            <a:extLst>
              <a:ext uri="{FF2B5EF4-FFF2-40B4-BE49-F238E27FC236}">
                <a16:creationId xmlns:a16="http://schemas.microsoft.com/office/drawing/2014/main" id="{BEAF8CBE-6D29-A7B2-5D75-B7B946144B45}"/>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8" name="מציין מיקום של כותרת תחתונה 7">
            <a:extLst>
              <a:ext uri="{FF2B5EF4-FFF2-40B4-BE49-F238E27FC236}">
                <a16:creationId xmlns:a16="http://schemas.microsoft.com/office/drawing/2014/main" id="{EF56C551-5D2E-60F1-2F49-B638CE2F72AF}"/>
              </a:ext>
            </a:extLst>
          </p:cNvPr>
          <p:cNvSpPr>
            <a:spLocks noGrp="1"/>
          </p:cNvSpPr>
          <p:nvPr>
            <p:ph type="ftr" sz="quarter" idx="11"/>
          </p:nvPr>
        </p:nvSpPr>
        <p:spPr/>
        <p:txBody>
          <a:bodyPr/>
          <a:lstStyle/>
          <a:p>
            <a:endParaRPr lang="he-IL"/>
          </a:p>
        </p:txBody>
      </p:sp>
      <p:sp>
        <p:nvSpPr>
          <p:cNvPr id="9" name="מציין מיקום של מספר שקופית 8">
            <a:extLst>
              <a:ext uri="{FF2B5EF4-FFF2-40B4-BE49-F238E27FC236}">
                <a16:creationId xmlns:a16="http://schemas.microsoft.com/office/drawing/2014/main" id="{C0F9EEDA-5E19-972E-5290-B9870DB1CC5D}"/>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143741252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כותרת בלבד">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A4E45A4E-D280-4B6C-75F5-9A2C4AC8F8AA}"/>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של תאריך 2">
            <a:extLst>
              <a:ext uri="{FF2B5EF4-FFF2-40B4-BE49-F238E27FC236}">
                <a16:creationId xmlns:a16="http://schemas.microsoft.com/office/drawing/2014/main" id="{801D595B-837E-3908-F66F-ABE0653FFDD6}"/>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4" name="מציין מיקום של כותרת תחתונה 3">
            <a:extLst>
              <a:ext uri="{FF2B5EF4-FFF2-40B4-BE49-F238E27FC236}">
                <a16:creationId xmlns:a16="http://schemas.microsoft.com/office/drawing/2014/main" id="{38B6472D-88E6-D581-DE76-89CD3421ED6B}"/>
              </a:ext>
            </a:extLst>
          </p:cNvPr>
          <p:cNvSpPr>
            <a:spLocks noGrp="1"/>
          </p:cNvSpPr>
          <p:nvPr>
            <p:ph type="ftr" sz="quarter" idx="11"/>
          </p:nvPr>
        </p:nvSpPr>
        <p:spPr/>
        <p:txBody>
          <a:bodyPr/>
          <a:lstStyle/>
          <a:p>
            <a:endParaRPr lang="he-IL"/>
          </a:p>
        </p:txBody>
      </p:sp>
      <p:sp>
        <p:nvSpPr>
          <p:cNvPr id="5" name="מציין מיקום של מספר שקופית 4">
            <a:extLst>
              <a:ext uri="{FF2B5EF4-FFF2-40B4-BE49-F238E27FC236}">
                <a16:creationId xmlns:a16="http://schemas.microsoft.com/office/drawing/2014/main" id="{BFC3C982-52A9-9E9F-752D-5E20AF63C567}"/>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349245489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ריק">
    <p:spTree>
      <p:nvGrpSpPr>
        <p:cNvPr id="1" name=""/>
        <p:cNvGrpSpPr/>
        <p:nvPr/>
      </p:nvGrpSpPr>
      <p:grpSpPr>
        <a:xfrm>
          <a:off x="0" y="0"/>
          <a:ext cx="0" cy="0"/>
          <a:chOff x="0" y="0"/>
          <a:chExt cx="0" cy="0"/>
        </a:xfrm>
      </p:grpSpPr>
      <p:sp>
        <p:nvSpPr>
          <p:cNvPr id="2" name="מציין מיקום של תאריך 1">
            <a:extLst>
              <a:ext uri="{FF2B5EF4-FFF2-40B4-BE49-F238E27FC236}">
                <a16:creationId xmlns:a16="http://schemas.microsoft.com/office/drawing/2014/main" id="{510C60BC-120A-C4BB-6852-7BC068048D6A}"/>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3" name="מציין מיקום של כותרת תחתונה 2">
            <a:extLst>
              <a:ext uri="{FF2B5EF4-FFF2-40B4-BE49-F238E27FC236}">
                <a16:creationId xmlns:a16="http://schemas.microsoft.com/office/drawing/2014/main" id="{C568E528-1140-70FE-8B26-9BFE6365DC14}"/>
              </a:ext>
            </a:extLst>
          </p:cNvPr>
          <p:cNvSpPr>
            <a:spLocks noGrp="1"/>
          </p:cNvSpPr>
          <p:nvPr>
            <p:ph type="ftr" sz="quarter" idx="11"/>
          </p:nvPr>
        </p:nvSpPr>
        <p:spPr/>
        <p:txBody>
          <a:bodyPr/>
          <a:lstStyle/>
          <a:p>
            <a:endParaRPr lang="he-IL"/>
          </a:p>
        </p:txBody>
      </p:sp>
      <p:sp>
        <p:nvSpPr>
          <p:cNvPr id="4" name="מציין מיקום של מספר שקופית 3">
            <a:extLst>
              <a:ext uri="{FF2B5EF4-FFF2-40B4-BE49-F238E27FC236}">
                <a16:creationId xmlns:a16="http://schemas.microsoft.com/office/drawing/2014/main" id="{8305B1C6-DE04-EE41-3F8E-29715C50D9D6}"/>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145949384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תוכן עם כיתוב">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5ED5D623-9F65-036B-3E64-2BAB807EA5A7}"/>
              </a:ext>
            </a:extLst>
          </p:cNvPr>
          <p:cNvSpPr>
            <a:spLocks noGrp="1"/>
          </p:cNvSpPr>
          <p:nvPr>
            <p:ph type="title"/>
          </p:nvPr>
        </p:nvSpPr>
        <p:spPr>
          <a:xfrm>
            <a:off x="839788" y="457200"/>
            <a:ext cx="3932237" cy="1600200"/>
          </a:xfrm>
        </p:spPr>
        <p:txBody>
          <a:bodyPr anchor="b"/>
          <a:lstStyle>
            <a:lvl1pPr>
              <a:defRPr sz="3200"/>
            </a:lvl1pPr>
          </a:lstStyle>
          <a:p>
            <a:r>
              <a:rPr lang="he-IL"/>
              <a:t>לחץ כדי לערוך סגנון כותרת של תבנית בסיס</a:t>
            </a:r>
          </a:p>
        </p:txBody>
      </p:sp>
      <p:sp>
        <p:nvSpPr>
          <p:cNvPr id="3" name="מציין מיקום תוכן 2">
            <a:extLst>
              <a:ext uri="{FF2B5EF4-FFF2-40B4-BE49-F238E27FC236}">
                <a16:creationId xmlns:a16="http://schemas.microsoft.com/office/drawing/2014/main" id="{52C64C59-0C3A-6BFC-47B6-CCC5C12F3A6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טקסט 3">
            <a:extLst>
              <a:ext uri="{FF2B5EF4-FFF2-40B4-BE49-F238E27FC236}">
                <a16:creationId xmlns:a16="http://schemas.microsoft.com/office/drawing/2014/main" id="{7BDAAC74-1C77-8E3D-084C-00BB417FBFDB}"/>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he-IL"/>
              <a:t>לחץ כדי לערוך סגנונות טקסט של תבנית בסיס</a:t>
            </a:r>
          </a:p>
        </p:txBody>
      </p:sp>
      <p:sp>
        <p:nvSpPr>
          <p:cNvPr id="5" name="מציין מיקום של תאריך 4">
            <a:extLst>
              <a:ext uri="{FF2B5EF4-FFF2-40B4-BE49-F238E27FC236}">
                <a16:creationId xmlns:a16="http://schemas.microsoft.com/office/drawing/2014/main" id="{D57D38CF-3213-53B7-4D65-2DE4BA1223A3}"/>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6" name="מציין מיקום של כותרת תחתונה 5">
            <a:extLst>
              <a:ext uri="{FF2B5EF4-FFF2-40B4-BE49-F238E27FC236}">
                <a16:creationId xmlns:a16="http://schemas.microsoft.com/office/drawing/2014/main" id="{631DE9E8-6DF9-6A21-D5D6-075B901A5F17}"/>
              </a:ext>
            </a:extLst>
          </p:cNvPr>
          <p:cNvSpPr>
            <a:spLocks noGrp="1"/>
          </p:cNvSpPr>
          <p:nvPr>
            <p:ph type="ftr" sz="quarter" idx="11"/>
          </p:nvPr>
        </p:nvSpPr>
        <p:spPr/>
        <p:txBody>
          <a:bodyPr/>
          <a:lstStyle/>
          <a:p>
            <a:endParaRPr lang="he-IL"/>
          </a:p>
        </p:txBody>
      </p:sp>
      <p:sp>
        <p:nvSpPr>
          <p:cNvPr id="7" name="מציין מיקום של מספר שקופית 6">
            <a:extLst>
              <a:ext uri="{FF2B5EF4-FFF2-40B4-BE49-F238E27FC236}">
                <a16:creationId xmlns:a16="http://schemas.microsoft.com/office/drawing/2014/main" id="{1FC5D68D-6A92-018B-1807-BA0866868B03}"/>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231173276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תמונה עם כיתוב">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3504124D-A949-DAEE-442D-7FABF3C03361}"/>
              </a:ext>
            </a:extLst>
          </p:cNvPr>
          <p:cNvSpPr>
            <a:spLocks noGrp="1"/>
          </p:cNvSpPr>
          <p:nvPr>
            <p:ph type="title"/>
          </p:nvPr>
        </p:nvSpPr>
        <p:spPr>
          <a:xfrm>
            <a:off x="839788" y="457200"/>
            <a:ext cx="3932237" cy="1600200"/>
          </a:xfrm>
        </p:spPr>
        <p:txBody>
          <a:bodyPr anchor="b"/>
          <a:lstStyle>
            <a:lvl1pPr>
              <a:defRPr sz="3200"/>
            </a:lvl1pPr>
          </a:lstStyle>
          <a:p>
            <a:r>
              <a:rPr lang="he-IL"/>
              <a:t>לחץ כדי לערוך סגנון כותרת של תבנית בסיס</a:t>
            </a:r>
          </a:p>
        </p:txBody>
      </p:sp>
      <p:sp>
        <p:nvSpPr>
          <p:cNvPr id="3" name="מציין מיקום של תמונה 2">
            <a:extLst>
              <a:ext uri="{FF2B5EF4-FFF2-40B4-BE49-F238E27FC236}">
                <a16:creationId xmlns:a16="http://schemas.microsoft.com/office/drawing/2014/main" id="{50486CED-6BBC-CB15-AFA6-AA9064CD5792}"/>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he-IL"/>
          </a:p>
        </p:txBody>
      </p:sp>
      <p:sp>
        <p:nvSpPr>
          <p:cNvPr id="4" name="מציין מיקום טקסט 3">
            <a:extLst>
              <a:ext uri="{FF2B5EF4-FFF2-40B4-BE49-F238E27FC236}">
                <a16:creationId xmlns:a16="http://schemas.microsoft.com/office/drawing/2014/main" id="{11E0A2AF-9006-29B9-D961-2C04E56A92E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he-IL"/>
              <a:t>לחץ כדי לערוך סגנונות טקסט של תבנית בסיס</a:t>
            </a:r>
          </a:p>
        </p:txBody>
      </p:sp>
      <p:sp>
        <p:nvSpPr>
          <p:cNvPr id="5" name="מציין מיקום של תאריך 4">
            <a:extLst>
              <a:ext uri="{FF2B5EF4-FFF2-40B4-BE49-F238E27FC236}">
                <a16:creationId xmlns:a16="http://schemas.microsoft.com/office/drawing/2014/main" id="{45479E15-0400-3748-A529-0E80FB5BB3DC}"/>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6" name="מציין מיקום של כותרת תחתונה 5">
            <a:extLst>
              <a:ext uri="{FF2B5EF4-FFF2-40B4-BE49-F238E27FC236}">
                <a16:creationId xmlns:a16="http://schemas.microsoft.com/office/drawing/2014/main" id="{C80758FF-3744-8ECD-6661-54D66A59668B}"/>
              </a:ext>
            </a:extLst>
          </p:cNvPr>
          <p:cNvSpPr>
            <a:spLocks noGrp="1"/>
          </p:cNvSpPr>
          <p:nvPr>
            <p:ph type="ftr" sz="quarter" idx="11"/>
          </p:nvPr>
        </p:nvSpPr>
        <p:spPr/>
        <p:txBody>
          <a:bodyPr/>
          <a:lstStyle/>
          <a:p>
            <a:endParaRPr lang="he-IL"/>
          </a:p>
        </p:txBody>
      </p:sp>
      <p:sp>
        <p:nvSpPr>
          <p:cNvPr id="7" name="מציין מיקום של מספר שקופית 6">
            <a:extLst>
              <a:ext uri="{FF2B5EF4-FFF2-40B4-BE49-F238E27FC236}">
                <a16:creationId xmlns:a16="http://schemas.microsoft.com/office/drawing/2014/main" id="{9B60F409-71D1-8D52-C9F7-D59FECADCCEF}"/>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12446062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כותרת וטקסט אנכי">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E109BDA6-F726-F9B9-47C1-FD6075190E90}"/>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של טקסט אנכי 2">
            <a:extLst>
              <a:ext uri="{FF2B5EF4-FFF2-40B4-BE49-F238E27FC236}">
                <a16:creationId xmlns:a16="http://schemas.microsoft.com/office/drawing/2014/main" id="{8AF49AD9-C2D9-63ED-BFDB-88580F0F62DA}"/>
              </a:ext>
            </a:extLst>
          </p:cNvPr>
          <p:cNvSpPr>
            <a:spLocks noGrp="1"/>
          </p:cNvSpPr>
          <p:nvPr>
            <p:ph type="body" orient="vert" idx="1"/>
          </p:nvPr>
        </p:nvSpPr>
        <p:spPr/>
        <p:txBody>
          <a:bodyPr vert="eaVert"/>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E686EC7C-4709-2101-467A-CB1B42A1594D}"/>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B7F3AEF3-33CC-B672-F7B5-328D9185F3E1}"/>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F82053C6-97D6-6ECC-AAE7-BD3C2FC162E0}"/>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260114375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כותרת אנכית וטקסט">
    <p:spTree>
      <p:nvGrpSpPr>
        <p:cNvPr id="1" name=""/>
        <p:cNvGrpSpPr/>
        <p:nvPr/>
      </p:nvGrpSpPr>
      <p:grpSpPr>
        <a:xfrm>
          <a:off x="0" y="0"/>
          <a:ext cx="0" cy="0"/>
          <a:chOff x="0" y="0"/>
          <a:chExt cx="0" cy="0"/>
        </a:xfrm>
      </p:grpSpPr>
      <p:sp>
        <p:nvSpPr>
          <p:cNvPr id="2" name="כותרת אנכית 1">
            <a:extLst>
              <a:ext uri="{FF2B5EF4-FFF2-40B4-BE49-F238E27FC236}">
                <a16:creationId xmlns:a16="http://schemas.microsoft.com/office/drawing/2014/main" id="{38419B5F-7A27-9FD4-A0E7-82C6C1A17141}"/>
              </a:ext>
            </a:extLst>
          </p:cNvPr>
          <p:cNvSpPr>
            <a:spLocks noGrp="1"/>
          </p:cNvSpPr>
          <p:nvPr>
            <p:ph type="title" orient="vert"/>
          </p:nvPr>
        </p:nvSpPr>
        <p:spPr>
          <a:xfrm>
            <a:off x="8724900" y="365125"/>
            <a:ext cx="2628900" cy="5811838"/>
          </a:xfrm>
        </p:spPr>
        <p:txBody>
          <a:bodyPr vert="eaVert"/>
          <a:lstStyle/>
          <a:p>
            <a:r>
              <a:rPr lang="he-IL"/>
              <a:t>לחץ כדי לערוך סגנון כותרת של תבנית בסיס</a:t>
            </a:r>
          </a:p>
        </p:txBody>
      </p:sp>
      <p:sp>
        <p:nvSpPr>
          <p:cNvPr id="3" name="מציין מיקום של טקסט אנכי 2">
            <a:extLst>
              <a:ext uri="{FF2B5EF4-FFF2-40B4-BE49-F238E27FC236}">
                <a16:creationId xmlns:a16="http://schemas.microsoft.com/office/drawing/2014/main" id="{DA8E3F44-9F4D-2B5F-BE4A-7FBBA44A2412}"/>
              </a:ext>
            </a:extLst>
          </p:cNvPr>
          <p:cNvSpPr>
            <a:spLocks noGrp="1"/>
          </p:cNvSpPr>
          <p:nvPr>
            <p:ph type="body" orient="vert" idx="1"/>
          </p:nvPr>
        </p:nvSpPr>
        <p:spPr>
          <a:xfrm>
            <a:off x="838200" y="365125"/>
            <a:ext cx="7734300" cy="5811838"/>
          </a:xfrm>
        </p:spPr>
        <p:txBody>
          <a:bodyPr vert="eaVert"/>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C991EA8C-32C8-BB3A-0B7B-1BBE4E8C0EC0}"/>
              </a:ext>
            </a:extLst>
          </p:cNvPr>
          <p:cNvSpPr>
            <a:spLocks noGrp="1"/>
          </p:cNvSpPr>
          <p:nvPr>
            <p:ph type="dt" sz="half" idx="10"/>
          </p:nvPr>
        </p:nvSpPr>
        <p:spPr/>
        <p:txBody>
          <a:bodyPr/>
          <a:lstStyle/>
          <a:p>
            <a:fld id="{5FB67A78-87AE-4965-B686-F12E7A163CBC}"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C6F80123-2E36-5025-24E0-24576A1ED068}"/>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3CA4E9AF-5D19-28E8-3DBF-18C2D5717ED8}"/>
              </a:ext>
            </a:extLst>
          </p:cNvPr>
          <p:cNvSpPr>
            <a:spLocks noGrp="1"/>
          </p:cNvSpPr>
          <p:nvPr>
            <p:ph type="sldNum" sz="quarter" idx="12"/>
          </p:nvPr>
        </p:nvSpPr>
        <p:spPr/>
        <p:txBody>
          <a:bodyPr/>
          <a:lstStyle/>
          <a:p>
            <a:fld id="{9BD93C3C-CF7A-44FE-B0B9-E19188F84A2E}" type="slidenum">
              <a:rPr lang="he-IL" smtClean="0"/>
              <a:t>‹#›</a:t>
            </a:fld>
            <a:endParaRPr lang="he-IL"/>
          </a:p>
        </p:txBody>
      </p:sp>
    </p:spTree>
    <p:extLst>
      <p:ext uri="{BB962C8B-B14F-4D97-AF65-F5344CB8AC3E}">
        <p14:creationId xmlns:p14="http://schemas.microsoft.com/office/powerpoint/2010/main" val="129221180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שקופית כותרת">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54594AA6-E173-347C-8B7B-BC383D9C8BD9}"/>
              </a:ext>
            </a:extLst>
          </p:cNvPr>
          <p:cNvSpPr>
            <a:spLocks noGrp="1"/>
          </p:cNvSpPr>
          <p:nvPr>
            <p:ph type="ctrTitle"/>
          </p:nvPr>
        </p:nvSpPr>
        <p:spPr>
          <a:xfrm>
            <a:off x="1524000" y="1122363"/>
            <a:ext cx="9144000" cy="2387600"/>
          </a:xfrm>
        </p:spPr>
        <p:txBody>
          <a:bodyPr anchor="b"/>
          <a:lstStyle>
            <a:lvl1pPr algn="ctr">
              <a:defRPr sz="6000"/>
            </a:lvl1pPr>
          </a:lstStyle>
          <a:p>
            <a:r>
              <a:rPr lang="he-IL"/>
              <a:t>לחץ כדי לערוך סגנון כותרת של תבנית בסיס</a:t>
            </a:r>
          </a:p>
        </p:txBody>
      </p:sp>
      <p:sp>
        <p:nvSpPr>
          <p:cNvPr id="3" name="כותרת משנה 2">
            <a:extLst>
              <a:ext uri="{FF2B5EF4-FFF2-40B4-BE49-F238E27FC236}">
                <a16:creationId xmlns:a16="http://schemas.microsoft.com/office/drawing/2014/main" id="{44AB8FD3-8E18-48A9-C697-3E9F410A77FF}"/>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he-IL"/>
              <a:t>לחץ כדי לערוך סגנון כותרת משנה של תבנית בסיס</a:t>
            </a:r>
          </a:p>
        </p:txBody>
      </p:sp>
      <p:sp>
        <p:nvSpPr>
          <p:cNvPr id="4" name="מציין מיקום של תאריך 3">
            <a:extLst>
              <a:ext uri="{FF2B5EF4-FFF2-40B4-BE49-F238E27FC236}">
                <a16:creationId xmlns:a16="http://schemas.microsoft.com/office/drawing/2014/main" id="{726B86DF-55F5-9A07-82DE-85D6D2B75E16}"/>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25B2DC73-4366-06C0-9B7F-61012C97324B}"/>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24E52D6C-93D2-C8D8-8B2A-8189E3C3D544}"/>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156774272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כותרת ותוכן">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07DECD08-D8F4-02FE-8A58-3BCC85F96066}"/>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תוכן 2">
            <a:extLst>
              <a:ext uri="{FF2B5EF4-FFF2-40B4-BE49-F238E27FC236}">
                <a16:creationId xmlns:a16="http://schemas.microsoft.com/office/drawing/2014/main" id="{B0BBBE9E-4D9D-8081-9739-FF7932DFD7B6}"/>
              </a:ext>
            </a:extLst>
          </p:cNvPr>
          <p:cNvSpPr>
            <a:spLocks noGrp="1"/>
          </p:cNvSpPr>
          <p:nvPr>
            <p:ph idx="1"/>
          </p:nvPr>
        </p:nvSpPr>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513CE5C0-19FA-765A-C1E8-D94625238CFC}"/>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BB80307D-13CE-1CCE-E5EB-76C26D80E258}"/>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0947B2CA-EAB9-3926-21DC-392BAB01A571}"/>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52108127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כותרת מקטע עליונה">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DCE07E93-38F6-3D17-FEF9-C05D368CA501}"/>
              </a:ext>
            </a:extLst>
          </p:cNvPr>
          <p:cNvSpPr>
            <a:spLocks noGrp="1"/>
          </p:cNvSpPr>
          <p:nvPr>
            <p:ph type="title"/>
          </p:nvPr>
        </p:nvSpPr>
        <p:spPr>
          <a:xfrm>
            <a:off x="831850" y="1709738"/>
            <a:ext cx="10515600" cy="2852737"/>
          </a:xfrm>
        </p:spPr>
        <p:txBody>
          <a:bodyPr anchor="b"/>
          <a:lstStyle>
            <a:lvl1pPr>
              <a:defRPr sz="6000"/>
            </a:lvl1pPr>
          </a:lstStyle>
          <a:p>
            <a:r>
              <a:rPr lang="he-IL"/>
              <a:t>לחץ כדי לערוך סגנון כותרת של תבנית בסיס</a:t>
            </a:r>
          </a:p>
        </p:txBody>
      </p:sp>
      <p:sp>
        <p:nvSpPr>
          <p:cNvPr id="3" name="מציין מיקום טקסט 2">
            <a:extLst>
              <a:ext uri="{FF2B5EF4-FFF2-40B4-BE49-F238E27FC236}">
                <a16:creationId xmlns:a16="http://schemas.microsoft.com/office/drawing/2014/main" id="{0FA67657-F225-6FBE-68E7-D28847D6FE09}"/>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he-IL"/>
              <a:t>לחץ כדי לערוך סגנונות טקסט של תבנית בסיס</a:t>
            </a:r>
          </a:p>
        </p:txBody>
      </p:sp>
      <p:sp>
        <p:nvSpPr>
          <p:cNvPr id="4" name="מציין מיקום של תאריך 3">
            <a:extLst>
              <a:ext uri="{FF2B5EF4-FFF2-40B4-BE49-F238E27FC236}">
                <a16:creationId xmlns:a16="http://schemas.microsoft.com/office/drawing/2014/main" id="{89AD82C0-29B0-92AB-FF7F-1F7721F33D13}"/>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1285544A-4459-2EBA-020C-1513DF33C15D}"/>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525DFEB3-945C-49B7-D3D4-D6723CCE5644}"/>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375388614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שני תכנים">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C2310AD8-A0C3-0AF0-6EF7-86E1B327CFEE}"/>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תוכן 2">
            <a:extLst>
              <a:ext uri="{FF2B5EF4-FFF2-40B4-BE49-F238E27FC236}">
                <a16:creationId xmlns:a16="http://schemas.microsoft.com/office/drawing/2014/main" id="{3F955866-F840-C6E0-E49E-1A7639831505}"/>
              </a:ext>
            </a:extLst>
          </p:cNvPr>
          <p:cNvSpPr>
            <a:spLocks noGrp="1"/>
          </p:cNvSpPr>
          <p:nvPr>
            <p:ph sz="half" idx="1"/>
          </p:nvPr>
        </p:nvSpPr>
        <p:spPr>
          <a:xfrm>
            <a:off x="838200" y="1825625"/>
            <a:ext cx="5181600" cy="435133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תוכן 3">
            <a:extLst>
              <a:ext uri="{FF2B5EF4-FFF2-40B4-BE49-F238E27FC236}">
                <a16:creationId xmlns:a16="http://schemas.microsoft.com/office/drawing/2014/main" id="{17346B65-AE49-A6DD-37E7-6674E26EE64B}"/>
              </a:ext>
            </a:extLst>
          </p:cNvPr>
          <p:cNvSpPr>
            <a:spLocks noGrp="1"/>
          </p:cNvSpPr>
          <p:nvPr>
            <p:ph sz="half" idx="2"/>
          </p:nvPr>
        </p:nvSpPr>
        <p:spPr>
          <a:xfrm>
            <a:off x="6172200" y="1825625"/>
            <a:ext cx="5181600" cy="435133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5" name="מציין מיקום של תאריך 4">
            <a:extLst>
              <a:ext uri="{FF2B5EF4-FFF2-40B4-BE49-F238E27FC236}">
                <a16:creationId xmlns:a16="http://schemas.microsoft.com/office/drawing/2014/main" id="{19577AE2-B9C6-B7BC-3553-2EA810E2A65D}"/>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6" name="מציין מיקום של כותרת תחתונה 5">
            <a:extLst>
              <a:ext uri="{FF2B5EF4-FFF2-40B4-BE49-F238E27FC236}">
                <a16:creationId xmlns:a16="http://schemas.microsoft.com/office/drawing/2014/main" id="{20CFAA3E-A6E4-49F5-337E-CB5B465C37FF}"/>
              </a:ext>
            </a:extLst>
          </p:cNvPr>
          <p:cNvSpPr>
            <a:spLocks noGrp="1"/>
          </p:cNvSpPr>
          <p:nvPr>
            <p:ph type="ftr" sz="quarter" idx="11"/>
          </p:nvPr>
        </p:nvSpPr>
        <p:spPr/>
        <p:txBody>
          <a:bodyPr/>
          <a:lstStyle/>
          <a:p>
            <a:endParaRPr lang="he-IL"/>
          </a:p>
        </p:txBody>
      </p:sp>
      <p:sp>
        <p:nvSpPr>
          <p:cNvPr id="7" name="מציין מיקום של מספר שקופית 6">
            <a:extLst>
              <a:ext uri="{FF2B5EF4-FFF2-40B4-BE49-F238E27FC236}">
                <a16:creationId xmlns:a16="http://schemas.microsoft.com/office/drawing/2014/main" id="{1CB174DA-152D-4945-E88F-54FA1D5D49CD}"/>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255809206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השוואה">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DB382CE0-2DAA-25F1-AB96-D857F4BE82CC}"/>
              </a:ext>
            </a:extLst>
          </p:cNvPr>
          <p:cNvSpPr>
            <a:spLocks noGrp="1"/>
          </p:cNvSpPr>
          <p:nvPr>
            <p:ph type="title"/>
          </p:nvPr>
        </p:nvSpPr>
        <p:spPr>
          <a:xfrm>
            <a:off x="839788" y="365125"/>
            <a:ext cx="10515600" cy="1325563"/>
          </a:xfrm>
        </p:spPr>
        <p:txBody>
          <a:bodyPr/>
          <a:lstStyle/>
          <a:p>
            <a:r>
              <a:rPr lang="he-IL"/>
              <a:t>לחץ כדי לערוך סגנון כותרת של תבנית בסיס</a:t>
            </a:r>
          </a:p>
        </p:txBody>
      </p:sp>
      <p:sp>
        <p:nvSpPr>
          <p:cNvPr id="3" name="מציין מיקום טקסט 2">
            <a:extLst>
              <a:ext uri="{FF2B5EF4-FFF2-40B4-BE49-F238E27FC236}">
                <a16:creationId xmlns:a16="http://schemas.microsoft.com/office/drawing/2014/main" id="{C68F5C23-3848-BD6C-D6E9-2F65EF2FCF34}"/>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he-IL"/>
              <a:t>לחץ כדי לערוך סגנונות טקסט של תבנית בסיס</a:t>
            </a:r>
          </a:p>
        </p:txBody>
      </p:sp>
      <p:sp>
        <p:nvSpPr>
          <p:cNvPr id="4" name="מציין מיקום תוכן 3">
            <a:extLst>
              <a:ext uri="{FF2B5EF4-FFF2-40B4-BE49-F238E27FC236}">
                <a16:creationId xmlns:a16="http://schemas.microsoft.com/office/drawing/2014/main" id="{5BFD71DA-0603-AE3D-A87E-2A8FC1CD92D2}"/>
              </a:ext>
            </a:extLst>
          </p:cNvPr>
          <p:cNvSpPr>
            <a:spLocks noGrp="1"/>
          </p:cNvSpPr>
          <p:nvPr>
            <p:ph sz="half" idx="2"/>
          </p:nvPr>
        </p:nvSpPr>
        <p:spPr>
          <a:xfrm>
            <a:off x="839788" y="2505075"/>
            <a:ext cx="5157787" cy="368458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5" name="מציין מיקום טקסט 4">
            <a:extLst>
              <a:ext uri="{FF2B5EF4-FFF2-40B4-BE49-F238E27FC236}">
                <a16:creationId xmlns:a16="http://schemas.microsoft.com/office/drawing/2014/main" id="{9D341853-A871-B881-1458-969F466873BA}"/>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he-IL"/>
              <a:t>לחץ כדי לערוך סגנונות טקסט של תבנית בסיס</a:t>
            </a:r>
          </a:p>
        </p:txBody>
      </p:sp>
      <p:sp>
        <p:nvSpPr>
          <p:cNvPr id="6" name="מציין מיקום תוכן 5">
            <a:extLst>
              <a:ext uri="{FF2B5EF4-FFF2-40B4-BE49-F238E27FC236}">
                <a16:creationId xmlns:a16="http://schemas.microsoft.com/office/drawing/2014/main" id="{0689DCD8-AF6D-AC0C-CE6B-F1E8FB8F49B7}"/>
              </a:ext>
            </a:extLst>
          </p:cNvPr>
          <p:cNvSpPr>
            <a:spLocks noGrp="1"/>
          </p:cNvSpPr>
          <p:nvPr>
            <p:ph sz="quarter" idx="4"/>
          </p:nvPr>
        </p:nvSpPr>
        <p:spPr>
          <a:xfrm>
            <a:off x="6172200" y="2505075"/>
            <a:ext cx="5183188" cy="3684588"/>
          </a:xfrm>
        </p:spPr>
        <p:txBody>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7" name="מציין מיקום של תאריך 6">
            <a:extLst>
              <a:ext uri="{FF2B5EF4-FFF2-40B4-BE49-F238E27FC236}">
                <a16:creationId xmlns:a16="http://schemas.microsoft.com/office/drawing/2014/main" id="{35C0A8D6-33EE-6C57-120D-11F7A927ED56}"/>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8" name="מציין מיקום של כותרת תחתונה 7">
            <a:extLst>
              <a:ext uri="{FF2B5EF4-FFF2-40B4-BE49-F238E27FC236}">
                <a16:creationId xmlns:a16="http://schemas.microsoft.com/office/drawing/2014/main" id="{AE72018C-DE70-B2A7-F762-38214702BF6E}"/>
              </a:ext>
            </a:extLst>
          </p:cNvPr>
          <p:cNvSpPr>
            <a:spLocks noGrp="1"/>
          </p:cNvSpPr>
          <p:nvPr>
            <p:ph type="ftr" sz="quarter" idx="11"/>
          </p:nvPr>
        </p:nvSpPr>
        <p:spPr/>
        <p:txBody>
          <a:bodyPr/>
          <a:lstStyle/>
          <a:p>
            <a:endParaRPr lang="he-IL"/>
          </a:p>
        </p:txBody>
      </p:sp>
      <p:sp>
        <p:nvSpPr>
          <p:cNvPr id="9" name="מציין מיקום של מספר שקופית 8">
            <a:extLst>
              <a:ext uri="{FF2B5EF4-FFF2-40B4-BE49-F238E27FC236}">
                <a16:creationId xmlns:a16="http://schemas.microsoft.com/office/drawing/2014/main" id="{E58A0001-52C0-21E4-2E1C-AC8BED2466C2}"/>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210186101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כותרת בלבד">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12130D04-DA5B-EC1E-E2FD-B47AD60CC8CA}"/>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של תאריך 2">
            <a:extLst>
              <a:ext uri="{FF2B5EF4-FFF2-40B4-BE49-F238E27FC236}">
                <a16:creationId xmlns:a16="http://schemas.microsoft.com/office/drawing/2014/main" id="{85EA2821-3427-3153-AA66-69BE9A3F4873}"/>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4" name="מציין מיקום של כותרת תחתונה 3">
            <a:extLst>
              <a:ext uri="{FF2B5EF4-FFF2-40B4-BE49-F238E27FC236}">
                <a16:creationId xmlns:a16="http://schemas.microsoft.com/office/drawing/2014/main" id="{29A1C237-E391-F710-6E65-BFBFEDDA0D36}"/>
              </a:ext>
            </a:extLst>
          </p:cNvPr>
          <p:cNvSpPr>
            <a:spLocks noGrp="1"/>
          </p:cNvSpPr>
          <p:nvPr>
            <p:ph type="ftr" sz="quarter" idx="11"/>
          </p:nvPr>
        </p:nvSpPr>
        <p:spPr/>
        <p:txBody>
          <a:bodyPr/>
          <a:lstStyle/>
          <a:p>
            <a:endParaRPr lang="he-IL"/>
          </a:p>
        </p:txBody>
      </p:sp>
      <p:sp>
        <p:nvSpPr>
          <p:cNvPr id="5" name="מציין מיקום של מספר שקופית 4">
            <a:extLst>
              <a:ext uri="{FF2B5EF4-FFF2-40B4-BE49-F238E27FC236}">
                <a16:creationId xmlns:a16="http://schemas.microsoft.com/office/drawing/2014/main" id="{3502E445-2329-9BE5-6522-A4B9AC5E0178}"/>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204417072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ריק">
    <p:spTree>
      <p:nvGrpSpPr>
        <p:cNvPr id="1" name=""/>
        <p:cNvGrpSpPr/>
        <p:nvPr/>
      </p:nvGrpSpPr>
      <p:grpSpPr>
        <a:xfrm>
          <a:off x="0" y="0"/>
          <a:ext cx="0" cy="0"/>
          <a:chOff x="0" y="0"/>
          <a:chExt cx="0" cy="0"/>
        </a:xfrm>
      </p:grpSpPr>
      <p:sp>
        <p:nvSpPr>
          <p:cNvPr id="2" name="מציין מיקום של תאריך 1">
            <a:extLst>
              <a:ext uri="{FF2B5EF4-FFF2-40B4-BE49-F238E27FC236}">
                <a16:creationId xmlns:a16="http://schemas.microsoft.com/office/drawing/2014/main" id="{8117EF32-BDD7-838C-FC82-EB6DC0E25CEE}"/>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3" name="מציין מיקום של כותרת תחתונה 2">
            <a:extLst>
              <a:ext uri="{FF2B5EF4-FFF2-40B4-BE49-F238E27FC236}">
                <a16:creationId xmlns:a16="http://schemas.microsoft.com/office/drawing/2014/main" id="{1C4CE9B2-5CAC-9C78-4D54-F298F6F8008D}"/>
              </a:ext>
            </a:extLst>
          </p:cNvPr>
          <p:cNvSpPr>
            <a:spLocks noGrp="1"/>
          </p:cNvSpPr>
          <p:nvPr>
            <p:ph type="ftr" sz="quarter" idx="11"/>
          </p:nvPr>
        </p:nvSpPr>
        <p:spPr/>
        <p:txBody>
          <a:bodyPr/>
          <a:lstStyle/>
          <a:p>
            <a:endParaRPr lang="he-IL"/>
          </a:p>
        </p:txBody>
      </p:sp>
      <p:sp>
        <p:nvSpPr>
          <p:cNvPr id="4" name="מציין מיקום של מספר שקופית 3">
            <a:extLst>
              <a:ext uri="{FF2B5EF4-FFF2-40B4-BE49-F238E27FC236}">
                <a16:creationId xmlns:a16="http://schemas.microsoft.com/office/drawing/2014/main" id="{3DF2E2EA-30B7-228F-8CE3-0B6EBAF932FE}"/>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213322177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תוכן עם כיתוב">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86AFC87C-8A9B-B6E3-561A-379CAF466CA8}"/>
              </a:ext>
            </a:extLst>
          </p:cNvPr>
          <p:cNvSpPr>
            <a:spLocks noGrp="1"/>
          </p:cNvSpPr>
          <p:nvPr>
            <p:ph type="title"/>
          </p:nvPr>
        </p:nvSpPr>
        <p:spPr>
          <a:xfrm>
            <a:off x="839788" y="457200"/>
            <a:ext cx="3932237" cy="1600200"/>
          </a:xfrm>
        </p:spPr>
        <p:txBody>
          <a:bodyPr anchor="b"/>
          <a:lstStyle>
            <a:lvl1pPr>
              <a:defRPr sz="3200"/>
            </a:lvl1pPr>
          </a:lstStyle>
          <a:p>
            <a:r>
              <a:rPr lang="he-IL"/>
              <a:t>לחץ כדי לערוך סגנון כותרת של תבנית בסיס</a:t>
            </a:r>
          </a:p>
        </p:txBody>
      </p:sp>
      <p:sp>
        <p:nvSpPr>
          <p:cNvPr id="3" name="מציין מיקום תוכן 2">
            <a:extLst>
              <a:ext uri="{FF2B5EF4-FFF2-40B4-BE49-F238E27FC236}">
                <a16:creationId xmlns:a16="http://schemas.microsoft.com/office/drawing/2014/main" id="{D46A89BE-5818-8CE8-85C0-51ED0AFD9B8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טקסט 3">
            <a:extLst>
              <a:ext uri="{FF2B5EF4-FFF2-40B4-BE49-F238E27FC236}">
                <a16:creationId xmlns:a16="http://schemas.microsoft.com/office/drawing/2014/main" id="{48264320-D320-FEE1-5A4D-DD45FA9F18A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he-IL"/>
              <a:t>לחץ כדי לערוך סגנונות טקסט של תבנית בסיס</a:t>
            </a:r>
          </a:p>
        </p:txBody>
      </p:sp>
      <p:sp>
        <p:nvSpPr>
          <p:cNvPr id="5" name="מציין מיקום של תאריך 4">
            <a:extLst>
              <a:ext uri="{FF2B5EF4-FFF2-40B4-BE49-F238E27FC236}">
                <a16:creationId xmlns:a16="http://schemas.microsoft.com/office/drawing/2014/main" id="{9D83724C-88C7-B4B6-C037-9618ED928FF4}"/>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6" name="מציין מיקום של כותרת תחתונה 5">
            <a:extLst>
              <a:ext uri="{FF2B5EF4-FFF2-40B4-BE49-F238E27FC236}">
                <a16:creationId xmlns:a16="http://schemas.microsoft.com/office/drawing/2014/main" id="{E303AFAE-47E2-D99F-046A-DFF29E2A5E7D}"/>
              </a:ext>
            </a:extLst>
          </p:cNvPr>
          <p:cNvSpPr>
            <a:spLocks noGrp="1"/>
          </p:cNvSpPr>
          <p:nvPr>
            <p:ph type="ftr" sz="quarter" idx="11"/>
          </p:nvPr>
        </p:nvSpPr>
        <p:spPr/>
        <p:txBody>
          <a:bodyPr/>
          <a:lstStyle/>
          <a:p>
            <a:endParaRPr lang="he-IL"/>
          </a:p>
        </p:txBody>
      </p:sp>
      <p:sp>
        <p:nvSpPr>
          <p:cNvPr id="7" name="מציין מיקום של מספר שקופית 6">
            <a:extLst>
              <a:ext uri="{FF2B5EF4-FFF2-40B4-BE49-F238E27FC236}">
                <a16:creationId xmlns:a16="http://schemas.microsoft.com/office/drawing/2014/main" id="{35455472-5E0F-0986-330A-CA227ACD362D}"/>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41640864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תמונה עם כיתוב">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96FA6F05-6422-B444-EE5D-68AD2844B0C2}"/>
              </a:ext>
            </a:extLst>
          </p:cNvPr>
          <p:cNvSpPr>
            <a:spLocks noGrp="1"/>
          </p:cNvSpPr>
          <p:nvPr>
            <p:ph type="title"/>
          </p:nvPr>
        </p:nvSpPr>
        <p:spPr>
          <a:xfrm>
            <a:off x="839788" y="457200"/>
            <a:ext cx="3932237" cy="1600200"/>
          </a:xfrm>
        </p:spPr>
        <p:txBody>
          <a:bodyPr anchor="b"/>
          <a:lstStyle>
            <a:lvl1pPr>
              <a:defRPr sz="3200"/>
            </a:lvl1pPr>
          </a:lstStyle>
          <a:p>
            <a:r>
              <a:rPr lang="he-IL"/>
              <a:t>לחץ כדי לערוך סגנון כותרת של תבנית בסיס</a:t>
            </a:r>
          </a:p>
        </p:txBody>
      </p:sp>
      <p:sp>
        <p:nvSpPr>
          <p:cNvPr id="3" name="מציין מיקום של תמונה 2">
            <a:extLst>
              <a:ext uri="{FF2B5EF4-FFF2-40B4-BE49-F238E27FC236}">
                <a16:creationId xmlns:a16="http://schemas.microsoft.com/office/drawing/2014/main" id="{98E8180C-6FE7-A38C-5163-26F9F92ED820}"/>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he-IL"/>
          </a:p>
        </p:txBody>
      </p:sp>
      <p:sp>
        <p:nvSpPr>
          <p:cNvPr id="4" name="מציין מיקום טקסט 3">
            <a:extLst>
              <a:ext uri="{FF2B5EF4-FFF2-40B4-BE49-F238E27FC236}">
                <a16:creationId xmlns:a16="http://schemas.microsoft.com/office/drawing/2014/main" id="{DC47EDDD-81B3-B14A-B863-212076D8632D}"/>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he-IL"/>
              <a:t>לחץ כדי לערוך סגנונות טקסט של תבנית בסיס</a:t>
            </a:r>
          </a:p>
        </p:txBody>
      </p:sp>
      <p:sp>
        <p:nvSpPr>
          <p:cNvPr id="5" name="מציין מיקום של תאריך 4">
            <a:extLst>
              <a:ext uri="{FF2B5EF4-FFF2-40B4-BE49-F238E27FC236}">
                <a16:creationId xmlns:a16="http://schemas.microsoft.com/office/drawing/2014/main" id="{ECCAC347-7921-1E53-6104-852776984638}"/>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6" name="מציין מיקום של כותרת תחתונה 5">
            <a:extLst>
              <a:ext uri="{FF2B5EF4-FFF2-40B4-BE49-F238E27FC236}">
                <a16:creationId xmlns:a16="http://schemas.microsoft.com/office/drawing/2014/main" id="{BDB35328-89AE-BB79-B9FB-C923FF6ABAD2}"/>
              </a:ext>
            </a:extLst>
          </p:cNvPr>
          <p:cNvSpPr>
            <a:spLocks noGrp="1"/>
          </p:cNvSpPr>
          <p:nvPr>
            <p:ph type="ftr" sz="quarter" idx="11"/>
          </p:nvPr>
        </p:nvSpPr>
        <p:spPr/>
        <p:txBody>
          <a:bodyPr/>
          <a:lstStyle/>
          <a:p>
            <a:endParaRPr lang="he-IL"/>
          </a:p>
        </p:txBody>
      </p:sp>
      <p:sp>
        <p:nvSpPr>
          <p:cNvPr id="7" name="מציין מיקום של מספר שקופית 6">
            <a:extLst>
              <a:ext uri="{FF2B5EF4-FFF2-40B4-BE49-F238E27FC236}">
                <a16:creationId xmlns:a16="http://schemas.microsoft.com/office/drawing/2014/main" id="{114FBD61-8350-A602-E610-0CF08C91CDB8}"/>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136345732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כותרת וטקסט אנכי">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740CA4A0-BBBE-F7DD-3DEA-3ED9C10D7FA2}"/>
              </a:ext>
            </a:extLst>
          </p:cNvPr>
          <p:cNvSpPr>
            <a:spLocks noGrp="1"/>
          </p:cNvSpPr>
          <p:nvPr>
            <p:ph type="title"/>
          </p:nvPr>
        </p:nvSpPr>
        <p:spPr/>
        <p:txBody>
          <a:bodyPr/>
          <a:lstStyle/>
          <a:p>
            <a:r>
              <a:rPr lang="he-IL"/>
              <a:t>לחץ כדי לערוך סגנון כותרת של תבנית בסיס</a:t>
            </a:r>
          </a:p>
        </p:txBody>
      </p:sp>
      <p:sp>
        <p:nvSpPr>
          <p:cNvPr id="3" name="מציין מיקום של טקסט אנכי 2">
            <a:extLst>
              <a:ext uri="{FF2B5EF4-FFF2-40B4-BE49-F238E27FC236}">
                <a16:creationId xmlns:a16="http://schemas.microsoft.com/office/drawing/2014/main" id="{FE7D7757-DB8A-2554-F0C2-815C5983C5D6}"/>
              </a:ext>
            </a:extLst>
          </p:cNvPr>
          <p:cNvSpPr>
            <a:spLocks noGrp="1"/>
          </p:cNvSpPr>
          <p:nvPr>
            <p:ph type="body" orient="vert" idx="1"/>
          </p:nvPr>
        </p:nvSpPr>
        <p:spPr/>
        <p:txBody>
          <a:bodyPr vert="eaVert"/>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E1F75CB2-5BA7-6918-A794-05149261C5C9}"/>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699C22F2-E0FE-C9F0-DD49-2CB6614E11DA}"/>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0E74075F-4481-E105-8790-8A9F8D4081CE}"/>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156454535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כותרת אנכית וטקסט">
    <p:spTree>
      <p:nvGrpSpPr>
        <p:cNvPr id="1" name=""/>
        <p:cNvGrpSpPr/>
        <p:nvPr/>
      </p:nvGrpSpPr>
      <p:grpSpPr>
        <a:xfrm>
          <a:off x="0" y="0"/>
          <a:ext cx="0" cy="0"/>
          <a:chOff x="0" y="0"/>
          <a:chExt cx="0" cy="0"/>
        </a:xfrm>
      </p:grpSpPr>
      <p:sp>
        <p:nvSpPr>
          <p:cNvPr id="2" name="כותרת אנכית 1">
            <a:extLst>
              <a:ext uri="{FF2B5EF4-FFF2-40B4-BE49-F238E27FC236}">
                <a16:creationId xmlns:a16="http://schemas.microsoft.com/office/drawing/2014/main" id="{01BF75D3-2AF5-EED0-DF64-BEA04D2B5261}"/>
              </a:ext>
            </a:extLst>
          </p:cNvPr>
          <p:cNvSpPr>
            <a:spLocks noGrp="1"/>
          </p:cNvSpPr>
          <p:nvPr>
            <p:ph type="title" orient="vert"/>
          </p:nvPr>
        </p:nvSpPr>
        <p:spPr>
          <a:xfrm>
            <a:off x="8724900" y="365125"/>
            <a:ext cx="2628900" cy="5811838"/>
          </a:xfrm>
        </p:spPr>
        <p:txBody>
          <a:bodyPr vert="eaVert"/>
          <a:lstStyle/>
          <a:p>
            <a:r>
              <a:rPr lang="he-IL"/>
              <a:t>לחץ כדי לערוך סגנון כותרת של תבנית בסיס</a:t>
            </a:r>
          </a:p>
        </p:txBody>
      </p:sp>
      <p:sp>
        <p:nvSpPr>
          <p:cNvPr id="3" name="מציין מיקום של טקסט אנכי 2">
            <a:extLst>
              <a:ext uri="{FF2B5EF4-FFF2-40B4-BE49-F238E27FC236}">
                <a16:creationId xmlns:a16="http://schemas.microsoft.com/office/drawing/2014/main" id="{93CF816F-1E3C-0887-8B1F-8AC14CEDB754}"/>
              </a:ext>
            </a:extLst>
          </p:cNvPr>
          <p:cNvSpPr>
            <a:spLocks noGrp="1"/>
          </p:cNvSpPr>
          <p:nvPr>
            <p:ph type="body" orient="vert" idx="1"/>
          </p:nvPr>
        </p:nvSpPr>
        <p:spPr>
          <a:xfrm>
            <a:off x="838200" y="365125"/>
            <a:ext cx="7734300" cy="5811838"/>
          </a:xfrm>
        </p:spPr>
        <p:txBody>
          <a:bodyPr vert="eaVert"/>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35B401D2-84DB-27AB-C729-0405D2F39220}"/>
              </a:ext>
            </a:extLst>
          </p:cNvPr>
          <p:cNvSpPr>
            <a:spLocks noGrp="1"/>
          </p:cNvSpPr>
          <p:nvPr>
            <p:ph type="dt" sz="half" idx="10"/>
          </p:nvPr>
        </p:nvSpPr>
        <p:spPr/>
        <p:txBody>
          <a:bodyPr/>
          <a:lstStyle/>
          <a:p>
            <a:fld id="{4B5F28FF-D77A-4027-81D6-2E4CE353914D}"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020DBA7C-67DE-CE1D-4AF4-3DFB4E7BEF31}"/>
              </a:ext>
            </a:extLst>
          </p:cNvPr>
          <p:cNvSpPr>
            <a:spLocks noGrp="1"/>
          </p:cNvSpPr>
          <p:nvPr>
            <p:ph type="ftr" sz="quarter" idx="11"/>
          </p:nvPr>
        </p:nvSpPr>
        <p:spPr/>
        <p:txBody>
          <a:bodyPr/>
          <a:lstStyle/>
          <a:p>
            <a:endParaRPr lang="he-IL"/>
          </a:p>
        </p:txBody>
      </p:sp>
      <p:sp>
        <p:nvSpPr>
          <p:cNvPr id="6" name="מציין מיקום של מספר שקופית 5">
            <a:extLst>
              <a:ext uri="{FF2B5EF4-FFF2-40B4-BE49-F238E27FC236}">
                <a16:creationId xmlns:a16="http://schemas.microsoft.com/office/drawing/2014/main" id="{2C4FDD08-2798-25A0-2729-3B429CB16404}"/>
              </a:ext>
            </a:extLst>
          </p:cNvPr>
          <p:cNvSpPr>
            <a:spLocks noGrp="1"/>
          </p:cNvSpPr>
          <p:nvPr>
            <p:ph type="sldNum" sz="quarter" idx="12"/>
          </p:nvPr>
        </p:nvSpPr>
        <p:spPr/>
        <p:txBody>
          <a:bodyPr/>
          <a:lstStyle/>
          <a:p>
            <a:fld id="{A474A1D5-E84E-46A0-9DBC-EE0E0F335BF8}" type="slidenum">
              <a:rPr lang="he-IL" smtClean="0"/>
              <a:t>‹#›</a:t>
            </a:fld>
            <a:endParaRPr lang="he-IL"/>
          </a:p>
        </p:txBody>
      </p:sp>
    </p:spTree>
    <p:extLst>
      <p:ext uri="{BB962C8B-B14F-4D97-AF65-F5344CB8AC3E}">
        <p14:creationId xmlns:p14="http://schemas.microsoft.com/office/powerpoint/2010/main" val="198716781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מציין מיקום של כותרת 1">
            <a:extLst>
              <a:ext uri="{FF2B5EF4-FFF2-40B4-BE49-F238E27FC236}">
                <a16:creationId xmlns:a16="http://schemas.microsoft.com/office/drawing/2014/main" id="{2B4508E7-0D7B-1D68-15A8-B7D022CF66FB}"/>
              </a:ext>
            </a:extLst>
          </p:cNvPr>
          <p:cNvSpPr>
            <a:spLocks noGrp="1"/>
          </p:cNvSpPr>
          <p:nvPr>
            <p:ph type="title"/>
          </p:nvPr>
        </p:nvSpPr>
        <p:spPr>
          <a:xfrm>
            <a:off x="838200" y="365125"/>
            <a:ext cx="10515600" cy="1325563"/>
          </a:xfrm>
          <a:prstGeom prst="rect">
            <a:avLst/>
          </a:prstGeom>
        </p:spPr>
        <p:txBody>
          <a:bodyPr vert="horz" lIns="91440" tIns="45720" rIns="91440" bIns="45720" rtlCol="1" anchor="ctr">
            <a:normAutofit/>
          </a:bodyPr>
          <a:lstStyle/>
          <a:p>
            <a:r>
              <a:rPr lang="he-IL"/>
              <a:t>לחץ כדי לערוך סגנון כותרת של תבנית בסיס</a:t>
            </a:r>
          </a:p>
        </p:txBody>
      </p:sp>
      <p:sp>
        <p:nvSpPr>
          <p:cNvPr id="3" name="מציין מיקום טקסט 2">
            <a:extLst>
              <a:ext uri="{FF2B5EF4-FFF2-40B4-BE49-F238E27FC236}">
                <a16:creationId xmlns:a16="http://schemas.microsoft.com/office/drawing/2014/main" id="{104CEEDB-CB69-BFC6-086C-4D8ACEFE99E6}"/>
              </a:ext>
            </a:extLst>
          </p:cNvPr>
          <p:cNvSpPr>
            <a:spLocks noGrp="1"/>
          </p:cNvSpPr>
          <p:nvPr>
            <p:ph type="body" idx="1"/>
          </p:nvPr>
        </p:nvSpPr>
        <p:spPr>
          <a:xfrm>
            <a:off x="838200" y="1825625"/>
            <a:ext cx="10515600" cy="4351338"/>
          </a:xfrm>
          <a:prstGeom prst="rect">
            <a:avLst/>
          </a:prstGeom>
        </p:spPr>
        <p:txBody>
          <a:bodyPr vert="horz" lIns="91440" tIns="45720" rIns="91440" bIns="45720" rtlCol="1">
            <a:normAutofit/>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D3ED5441-9446-3301-F0D4-FC99280CE0F9}"/>
              </a:ext>
            </a:extLst>
          </p:cNvPr>
          <p:cNvSpPr>
            <a:spLocks noGrp="1"/>
          </p:cNvSpPr>
          <p:nvPr>
            <p:ph type="dt" sz="half" idx="2"/>
          </p:nvPr>
        </p:nvSpPr>
        <p:spPr>
          <a:xfrm>
            <a:off x="8610600" y="6356350"/>
            <a:ext cx="2743200" cy="365125"/>
          </a:xfrm>
          <a:prstGeom prst="rect">
            <a:avLst/>
          </a:prstGeom>
        </p:spPr>
        <p:txBody>
          <a:bodyPr vert="horz" lIns="91440" tIns="45720" rIns="91440" bIns="45720" rtlCol="1" anchor="ctr"/>
          <a:lstStyle>
            <a:lvl1pPr algn="r">
              <a:defRPr sz="1200">
                <a:solidFill>
                  <a:schemeClr val="tx1">
                    <a:tint val="82000"/>
                  </a:schemeClr>
                </a:solidFill>
              </a:defRPr>
            </a:lvl1pPr>
          </a:lstStyle>
          <a:p>
            <a:fld id="{5FB67A78-87AE-4965-B686-F12E7A163CBC}"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623B3600-4A34-B6D0-4A3F-5B589D726608}"/>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1" anchor="ctr"/>
          <a:lstStyle>
            <a:lvl1pPr algn="ctr">
              <a:defRPr sz="1200">
                <a:solidFill>
                  <a:schemeClr val="tx1">
                    <a:tint val="82000"/>
                  </a:schemeClr>
                </a:solidFill>
              </a:defRPr>
            </a:lvl1pPr>
          </a:lstStyle>
          <a:p>
            <a:endParaRPr lang="he-IL"/>
          </a:p>
        </p:txBody>
      </p:sp>
      <p:sp>
        <p:nvSpPr>
          <p:cNvPr id="6" name="מציין מיקום של מספר שקופית 5">
            <a:extLst>
              <a:ext uri="{FF2B5EF4-FFF2-40B4-BE49-F238E27FC236}">
                <a16:creationId xmlns:a16="http://schemas.microsoft.com/office/drawing/2014/main" id="{000531E0-941A-1B85-A555-20F5F3B18872}"/>
              </a:ext>
            </a:extLst>
          </p:cNvPr>
          <p:cNvSpPr>
            <a:spLocks noGrp="1"/>
          </p:cNvSpPr>
          <p:nvPr>
            <p:ph type="sldNum" sz="quarter" idx="4"/>
          </p:nvPr>
        </p:nvSpPr>
        <p:spPr>
          <a:xfrm>
            <a:off x="838200" y="6356350"/>
            <a:ext cx="2743200" cy="365125"/>
          </a:xfrm>
          <a:prstGeom prst="rect">
            <a:avLst/>
          </a:prstGeom>
        </p:spPr>
        <p:txBody>
          <a:bodyPr vert="horz" lIns="91440" tIns="45720" rIns="91440" bIns="45720" rtlCol="1" anchor="ctr"/>
          <a:lstStyle>
            <a:lvl1pPr algn="l">
              <a:defRPr sz="1200">
                <a:solidFill>
                  <a:schemeClr val="tx1">
                    <a:tint val="82000"/>
                  </a:schemeClr>
                </a:solidFill>
              </a:defRPr>
            </a:lvl1pPr>
          </a:lstStyle>
          <a:p>
            <a:fld id="{9BD93C3C-CF7A-44FE-B0B9-E19188F84A2E}" type="slidenum">
              <a:rPr lang="he-IL" smtClean="0"/>
              <a:t>‹#›</a:t>
            </a:fld>
            <a:endParaRPr lang="he-IL"/>
          </a:p>
        </p:txBody>
      </p:sp>
    </p:spTree>
    <p:extLst>
      <p:ext uri="{BB962C8B-B14F-4D97-AF65-F5344CB8AC3E}">
        <p14:creationId xmlns:p14="http://schemas.microsoft.com/office/powerpoint/2010/main" val="378061964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r" defTabSz="914400" rtl="1"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r" defTabSz="914400" rtl="1"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r" defTabSz="914400" rtl="1"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r" defTabSz="914400" rtl="1"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he-IL"/>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מציין מיקום של כותרת 1">
            <a:extLst>
              <a:ext uri="{FF2B5EF4-FFF2-40B4-BE49-F238E27FC236}">
                <a16:creationId xmlns:a16="http://schemas.microsoft.com/office/drawing/2014/main" id="{48C5C777-1BF1-1E90-3A61-3CB47B6405EA}"/>
              </a:ext>
            </a:extLst>
          </p:cNvPr>
          <p:cNvSpPr>
            <a:spLocks noGrp="1"/>
          </p:cNvSpPr>
          <p:nvPr>
            <p:ph type="title"/>
          </p:nvPr>
        </p:nvSpPr>
        <p:spPr>
          <a:xfrm>
            <a:off x="838200" y="365125"/>
            <a:ext cx="10515600" cy="1325563"/>
          </a:xfrm>
          <a:prstGeom prst="rect">
            <a:avLst/>
          </a:prstGeom>
        </p:spPr>
        <p:txBody>
          <a:bodyPr vert="horz" lIns="91440" tIns="45720" rIns="91440" bIns="45720" rtlCol="1" anchor="ctr">
            <a:normAutofit/>
          </a:bodyPr>
          <a:lstStyle/>
          <a:p>
            <a:r>
              <a:rPr lang="he-IL"/>
              <a:t>לחץ כדי לערוך סגנון כותרת של תבנית בסיס</a:t>
            </a:r>
          </a:p>
        </p:txBody>
      </p:sp>
      <p:sp>
        <p:nvSpPr>
          <p:cNvPr id="3" name="מציין מיקום טקסט 2">
            <a:extLst>
              <a:ext uri="{FF2B5EF4-FFF2-40B4-BE49-F238E27FC236}">
                <a16:creationId xmlns:a16="http://schemas.microsoft.com/office/drawing/2014/main" id="{BE3D0509-762D-B268-D1D2-AAFF996DC2D3}"/>
              </a:ext>
            </a:extLst>
          </p:cNvPr>
          <p:cNvSpPr>
            <a:spLocks noGrp="1"/>
          </p:cNvSpPr>
          <p:nvPr>
            <p:ph type="body" idx="1"/>
          </p:nvPr>
        </p:nvSpPr>
        <p:spPr>
          <a:xfrm>
            <a:off x="838200" y="1825625"/>
            <a:ext cx="10515600" cy="4351338"/>
          </a:xfrm>
          <a:prstGeom prst="rect">
            <a:avLst/>
          </a:prstGeom>
        </p:spPr>
        <p:txBody>
          <a:bodyPr vert="horz" lIns="91440" tIns="45720" rIns="91440" bIns="45720" rtlCol="1">
            <a:normAutofit/>
          </a:bodyPr>
          <a:lstStyle/>
          <a:p>
            <a:pPr lvl="0"/>
            <a:r>
              <a:rPr lang="he-IL"/>
              <a:t>לחץ כדי לערוך סגנונות טקסט של תבנית בסיס</a:t>
            </a:r>
          </a:p>
          <a:p>
            <a:pPr lvl="1"/>
            <a:r>
              <a:rPr lang="he-IL"/>
              <a:t>רמה שנייה</a:t>
            </a:r>
          </a:p>
          <a:p>
            <a:pPr lvl="2"/>
            <a:r>
              <a:rPr lang="he-IL"/>
              <a:t>רמה שלישית</a:t>
            </a:r>
          </a:p>
          <a:p>
            <a:pPr lvl="3"/>
            <a:r>
              <a:rPr lang="he-IL"/>
              <a:t>רמה רביעית</a:t>
            </a:r>
          </a:p>
          <a:p>
            <a:pPr lvl="4"/>
            <a:r>
              <a:rPr lang="he-IL"/>
              <a:t>רמה חמישית</a:t>
            </a:r>
          </a:p>
        </p:txBody>
      </p:sp>
      <p:sp>
        <p:nvSpPr>
          <p:cNvPr id="4" name="מציין מיקום של תאריך 3">
            <a:extLst>
              <a:ext uri="{FF2B5EF4-FFF2-40B4-BE49-F238E27FC236}">
                <a16:creationId xmlns:a16="http://schemas.microsoft.com/office/drawing/2014/main" id="{B12BA219-926F-8509-D5AB-3D434A895161}"/>
              </a:ext>
            </a:extLst>
          </p:cNvPr>
          <p:cNvSpPr>
            <a:spLocks noGrp="1"/>
          </p:cNvSpPr>
          <p:nvPr>
            <p:ph type="dt" sz="half" idx="2"/>
          </p:nvPr>
        </p:nvSpPr>
        <p:spPr>
          <a:xfrm>
            <a:off x="8610600" y="6356350"/>
            <a:ext cx="2743200" cy="365125"/>
          </a:xfrm>
          <a:prstGeom prst="rect">
            <a:avLst/>
          </a:prstGeom>
        </p:spPr>
        <p:txBody>
          <a:bodyPr vert="horz" lIns="91440" tIns="45720" rIns="91440" bIns="45720" rtlCol="1" anchor="ctr"/>
          <a:lstStyle>
            <a:lvl1pPr algn="r">
              <a:defRPr sz="1200">
                <a:solidFill>
                  <a:schemeClr val="tx1">
                    <a:tint val="75000"/>
                  </a:schemeClr>
                </a:solidFill>
              </a:defRPr>
            </a:lvl1pPr>
          </a:lstStyle>
          <a:p>
            <a:fld id="{4B5F28FF-D77A-4027-81D6-2E4CE353914D}" type="datetimeFigureOut">
              <a:rPr lang="he-IL" smtClean="0"/>
              <a:t>א'/ניסן/תשפ"ד</a:t>
            </a:fld>
            <a:endParaRPr lang="he-IL"/>
          </a:p>
        </p:txBody>
      </p:sp>
      <p:sp>
        <p:nvSpPr>
          <p:cNvPr id="5" name="מציין מיקום של כותרת תחתונה 4">
            <a:extLst>
              <a:ext uri="{FF2B5EF4-FFF2-40B4-BE49-F238E27FC236}">
                <a16:creationId xmlns:a16="http://schemas.microsoft.com/office/drawing/2014/main" id="{1B73C830-96AB-AFD7-9DD0-4C4BBE38B089}"/>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1" anchor="ctr"/>
          <a:lstStyle>
            <a:lvl1pPr algn="ctr">
              <a:defRPr sz="1200">
                <a:solidFill>
                  <a:schemeClr val="tx1">
                    <a:tint val="75000"/>
                  </a:schemeClr>
                </a:solidFill>
              </a:defRPr>
            </a:lvl1pPr>
          </a:lstStyle>
          <a:p>
            <a:endParaRPr lang="he-IL"/>
          </a:p>
        </p:txBody>
      </p:sp>
      <p:sp>
        <p:nvSpPr>
          <p:cNvPr id="6" name="מציין מיקום של מספר שקופית 5">
            <a:extLst>
              <a:ext uri="{FF2B5EF4-FFF2-40B4-BE49-F238E27FC236}">
                <a16:creationId xmlns:a16="http://schemas.microsoft.com/office/drawing/2014/main" id="{A31A162D-7ED7-09AD-1949-329A5FDED40C}"/>
              </a:ext>
            </a:extLst>
          </p:cNvPr>
          <p:cNvSpPr>
            <a:spLocks noGrp="1"/>
          </p:cNvSpPr>
          <p:nvPr>
            <p:ph type="sldNum" sz="quarter" idx="4"/>
          </p:nvPr>
        </p:nvSpPr>
        <p:spPr>
          <a:xfrm>
            <a:off x="838200" y="6356350"/>
            <a:ext cx="2743200" cy="365125"/>
          </a:xfrm>
          <a:prstGeom prst="rect">
            <a:avLst/>
          </a:prstGeom>
        </p:spPr>
        <p:txBody>
          <a:bodyPr vert="horz" lIns="91440" tIns="45720" rIns="91440" bIns="45720" rtlCol="1" anchor="ctr"/>
          <a:lstStyle>
            <a:lvl1pPr algn="l">
              <a:defRPr sz="1200">
                <a:solidFill>
                  <a:schemeClr val="tx1">
                    <a:tint val="75000"/>
                  </a:schemeClr>
                </a:solidFill>
              </a:defRPr>
            </a:lvl1pPr>
          </a:lstStyle>
          <a:p>
            <a:fld id="{A474A1D5-E84E-46A0-9DBC-EE0E0F335BF8}" type="slidenum">
              <a:rPr lang="he-IL" smtClean="0"/>
              <a:t>‹#›</a:t>
            </a:fld>
            <a:endParaRPr lang="he-IL"/>
          </a:p>
        </p:txBody>
      </p:sp>
    </p:spTree>
    <p:extLst>
      <p:ext uri="{BB962C8B-B14F-4D97-AF65-F5344CB8AC3E}">
        <p14:creationId xmlns:p14="http://schemas.microsoft.com/office/powerpoint/2010/main" val="95206793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r" defTabSz="914400" rtl="1"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r" defTabSz="914400" rtl="1"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r" defTabSz="914400" rtl="1"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r" defTabSz="914400" rtl="1"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r" defTabSz="914400" rtl="1"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he-IL"/>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slideLayout" Target="../slideLayouts/slideLayout12.xml"/><Relationship Id="rId1" Type="http://schemas.openxmlformats.org/officeDocument/2006/relationships/video" Target="https://www.youtube.com/embed/Mk4NgJDLxDA?feature=oembed" TargetMode="External"/><Relationship Id="rId5" Type="http://schemas.openxmlformats.org/officeDocument/2006/relationships/image" Target="../media/image3.jpeg"/><Relationship Id="rId4" Type="http://schemas.openxmlformats.org/officeDocument/2006/relationships/image" Target="../media/image2.jpeg"/></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slideLayout" Target="../slideLayouts/slideLayout18.xml"/><Relationship Id="rId1" Type="http://schemas.openxmlformats.org/officeDocument/2006/relationships/video" Target="https://www.youtube.com/embed/7Yifn8ftSuQ?feature=oembed" TargetMode="External"/><Relationship Id="rId5" Type="http://schemas.openxmlformats.org/officeDocument/2006/relationships/image" Target="../media/image6.jpeg"/><Relationship Id="rId4" Type="http://schemas.openxmlformats.org/officeDocument/2006/relationships/image" Target="../media/image5.jpeg"/></Relationships>
</file>

<file path=ppt/slides/_rels/slide4.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slideLayout" Target="../slideLayouts/slideLayout18.xml"/><Relationship Id="rId1" Type="http://schemas.openxmlformats.org/officeDocument/2006/relationships/video" Target="https://www.youtube.com/embed/Mf7VagPUG50?feature=oembed" TargetMode="Externa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18.xml"/><Relationship Id="rId5" Type="http://schemas.openxmlformats.org/officeDocument/2006/relationships/image" Target="../media/image11.jpeg"/><Relationship Id="rId4" Type="http://schemas.openxmlformats.org/officeDocument/2006/relationships/image" Target="../media/image10.png"/></Relationships>
</file>

<file path=ppt/slides/_rels/slide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xml"/><Relationship Id="rId1" Type="http://schemas.openxmlformats.org/officeDocument/2006/relationships/slideLayout" Target="../slideLayouts/slideLayout18.xml"/><Relationship Id="rId4" Type="http://schemas.openxmlformats.org/officeDocument/2006/relationships/image" Target="../media/image13.jpeg"/></Relationships>
</file>

<file path=ppt/slides/_rels/slide8.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png"/><Relationship Id="rId1" Type="http://schemas.openxmlformats.org/officeDocument/2006/relationships/slideLayout" Target="../slideLayouts/slideLayout17.xml"/><Relationship Id="rId4" Type="http://schemas.openxmlformats.org/officeDocument/2006/relationships/image" Target="../media/image16.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0.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7.jpeg"/><Relationship Id="rId1" Type="http://schemas.openxmlformats.org/officeDocument/2006/relationships/slideLayout" Target="../slideLayouts/slideLayout17.xml"/><Relationship Id="rId5" Type="http://schemas.openxmlformats.org/officeDocument/2006/relationships/image" Target="../media/image20.jpeg"/><Relationship Id="rId4" Type="http://schemas.openxmlformats.org/officeDocument/2006/relationships/image" Target="../media/image19.png"/></Relationships>
</file>

<file path=ppt/slides/_rels/slide21.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18.xml"/></Relationships>
</file>

<file path=ppt/slides/_rels/slide22.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image" Target="../media/image22.png"/><Relationship Id="rId1" Type="http://schemas.openxmlformats.org/officeDocument/2006/relationships/slideLayout" Target="../slideLayouts/slideLayout18.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7.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18.xml"/></Relationships>
</file>

<file path=ppt/slides/_rels/slide28.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18.xml"/></Relationships>
</file>

<file path=ppt/slides/_rels/slide29.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18.xml"/></Relationships>
</file>

<file path=ppt/slides/_rels/slide30.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18.xml"/></Relationships>
</file>

<file path=ppt/slides/_rels/slide31.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1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3F17938B-BD33-20D3-5115-70842CFC169E}"/>
              </a:ext>
            </a:extLst>
          </p:cNvPr>
          <p:cNvSpPr>
            <a:spLocks noGrp="1"/>
          </p:cNvSpPr>
          <p:nvPr>
            <p:ph type="ctrTitle"/>
          </p:nvPr>
        </p:nvSpPr>
        <p:spPr/>
        <p:txBody>
          <a:bodyPr/>
          <a:lstStyle/>
          <a:p>
            <a:r>
              <a:rPr lang="he-IL" dirty="0"/>
              <a:t>האמנם?</a:t>
            </a:r>
          </a:p>
        </p:txBody>
      </p:sp>
    </p:spTree>
    <p:extLst>
      <p:ext uri="{BB962C8B-B14F-4D97-AF65-F5344CB8AC3E}">
        <p14:creationId xmlns:p14="http://schemas.microsoft.com/office/powerpoint/2010/main" val="367610253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תיבת טקסט 4">
            <a:extLst>
              <a:ext uri="{FF2B5EF4-FFF2-40B4-BE49-F238E27FC236}">
                <a16:creationId xmlns:a16="http://schemas.microsoft.com/office/drawing/2014/main" id="{6BD18A38-1A56-E204-E8EC-C225F554D689}"/>
              </a:ext>
            </a:extLst>
          </p:cNvPr>
          <p:cNvSpPr txBox="1"/>
          <p:nvPr/>
        </p:nvSpPr>
        <p:spPr>
          <a:xfrm>
            <a:off x="8742784" y="330007"/>
            <a:ext cx="2913482" cy="5078313"/>
          </a:xfrm>
          <a:prstGeom prst="rect">
            <a:avLst/>
          </a:prstGeom>
          <a:no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הנה הם באים ימים של שקט</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אחרי הרעש הגדול והנורא</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אפשר לנוח קצת על המרפסת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ולאסוף את שברי הסערה</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הנה הם באים ימים של שקט</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כבר שכחתי איך שהם נראים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אפשר עכשיו לפתוח את הדלת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לשלוח אל הרוח ציפורים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הנה הם באים ימים של שקט</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נצא אל החלון לראות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אם כלו כבר המים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אולי כבר יש באופק אדמה</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זוגות </a:t>
            </a:r>
            <a:r>
              <a:rPr kumimoji="0" lang="he-IL" sz="1800" b="0" i="0" u="none" strike="noStrike" kern="1200" cap="none" spc="0" normalizeH="0" baseline="0" noProof="0" dirty="0" err="1">
                <a:ln>
                  <a:noFill/>
                </a:ln>
                <a:solidFill>
                  <a:srgbClr val="000000"/>
                </a:solidFill>
                <a:effectLst/>
                <a:uLnTx/>
                <a:uFillTx/>
                <a:latin typeface="Arial" panose="020B0604020202020204" pitchFamily="34" charset="0"/>
                <a:ea typeface="+mn-ea"/>
                <a:cs typeface="Arial" panose="020B0604020202020204" pitchFamily="34" charset="0"/>
              </a:rPr>
              <a:t>זוגות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נצא זוגות </a:t>
            </a:r>
            <a:r>
              <a:rPr kumimoji="0" lang="he-IL" sz="1800" b="0" i="0" u="none" strike="noStrike" kern="1200" cap="none" spc="0" normalizeH="0" baseline="0" noProof="0" dirty="0" err="1">
                <a:ln>
                  <a:noFill/>
                </a:ln>
                <a:solidFill>
                  <a:srgbClr val="000000"/>
                </a:solidFill>
                <a:effectLst/>
                <a:uLnTx/>
                <a:uFillTx/>
                <a:latin typeface="Arial" panose="020B0604020202020204" pitchFamily="34" charset="0"/>
                <a:ea typeface="+mn-ea"/>
                <a:cs typeface="Arial" panose="020B0604020202020204" pitchFamily="34" charset="0"/>
              </a:rPr>
              <a:t>זוגות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נביט אל השמיים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נחכה ביחד ליונה.</a:t>
            </a:r>
            <a:endPar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7" name="תיבת טקסט 6">
            <a:extLst>
              <a:ext uri="{FF2B5EF4-FFF2-40B4-BE49-F238E27FC236}">
                <a16:creationId xmlns:a16="http://schemas.microsoft.com/office/drawing/2014/main" id="{B55136BC-60ED-E177-5E8E-1AAF7FD95B6D}"/>
              </a:ext>
            </a:extLst>
          </p:cNvPr>
          <p:cNvSpPr txBox="1"/>
          <p:nvPr/>
        </p:nvSpPr>
        <p:spPr>
          <a:xfrm>
            <a:off x="0" y="126127"/>
            <a:ext cx="3050332" cy="2585323"/>
          </a:xfrm>
          <a:prstGeom prst="rect">
            <a:avLst/>
          </a:prstGeom>
          <a:no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הנה הם באים ימים של שקט</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אחרי שכבר איבדנו את </a:t>
            </a:r>
            <a:r>
              <a:rPr kumimoji="0" lang="he-IL" sz="1800" b="0" i="0" u="none" strike="noStrike" kern="1200" cap="none" spc="0" normalizeH="0" baseline="0" noProof="0" dirty="0" err="1">
                <a:ln>
                  <a:noFill/>
                </a:ln>
                <a:solidFill>
                  <a:srgbClr val="000000"/>
                </a:solidFill>
                <a:effectLst/>
                <a:uLnTx/>
                <a:uFillTx/>
                <a:latin typeface="Arial" panose="020B0604020202020204" pitchFamily="34" charset="0"/>
                <a:ea typeface="+mn-ea"/>
                <a:cs typeface="Arial" panose="020B0604020202020204" pitchFamily="34" charset="0"/>
              </a:rPr>
              <a:t>הכל</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תשב איתי עכשיו על המרפסת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תבכה איתי ביחד על אתמול</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הנה הם באים ימים של שקט</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שנינו כאן ביחד על ההר</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המים כבר ירדו ויש גם קשת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00000"/>
                </a:solidFill>
                <a:effectLst/>
                <a:uLnTx/>
                <a:uFillTx/>
                <a:latin typeface="Arial" panose="020B0604020202020204" pitchFamily="34" charset="0"/>
                <a:ea typeface="+mn-ea"/>
                <a:cs typeface="Arial" panose="020B0604020202020204" pitchFamily="34" charset="0"/>
              </a:rPr>
              <a:t>אפשר לקום, סוף העולם עבר.</a:t>
            </a:r>
            <a:endPar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pic>
        <p:nvPicPr>
          <p:cNvPr id="9" name="מדיה מקוונת 8" title="לולה - ימים של שקט">
            <a:hlinkClick r:id="" action="ppaction://media"/>
            <a:extLst>
              <a:ext uri="{FF2B5EF4-FFF2-40B4-BE49-F238E27FC236}">
                <a16:creationId xmlns:a16="http://schemas.microsoft.com/office/drawing/2014/main" id="{015E12E1-4DCE-2A71-065F-2E3A1BE8CF0C}"/>
              </a:ext>
            </a:extLst>
          </p:cNvPr>
          <p:cNvPicPr>
            <a:picLocks noRot="1" noChangeAspect="1"/>
          </p:cNvPicPr>
          <p:nvPr>
            <a:videoFile r:link="rId1"/>
          </p:nvPr>
        </p:nvPicPr>
        <p:blipFill>
          <a:blip r:embed="rId3"/>
          <a:stretch>
            <a:fillRect/>
          </a:stretch>
        </p:blipFill>
        <p:spPr>
          <a:xfrm>
            <a:off x="0" y="4570251"/>
            <a:ext cx="3050332" cy="2287749"/>
          </a:xfrm>
          <a:prstGeom prst="rect">
            <a:avLst/>
          </a:prstGeom>
        </p:spPr>
      </p:pic>
      <p:pic>
        <p:nvPicPr>
          <p:cNvPr id="2050" name="Picture 2" descr="קשת בענן. By Ozerov Alexander/shutterstock – אתר תנ&quot;ך ממלכתי">
            <a:extLst>
              <a:ext uri="{FF2B5EF4-FFF2-40B4-BE49-F238E27FC236}">
                <a16:creationId xmlns:a16="http://schemas.microsoft.com/office/drawing/2014/main" id="{595943BF-5304-40CD-6F96-F84076389C1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314699" y="0"/>
            <a:ext cx="4489417" cy="3248025"/>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עזרה קטנה מהחבר שלי - Breslov.org">
            <a:extLst>
              <a:ext uri="{FF2B5EF4-FFF2-40B4-BE49-F238E27FC236}">
                <a16:creationId xmlns:a16="http://schemas.microsoft.com/office/drawing/2014/main" id="{3D6D9FA0-3299-426C-DB0A-3C9E9C626E13}"/>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14699" y="3952884"/>
            <a:ext cx="5044475" cy="252223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9494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 fill="hold"/>
                                        <p:tgtEl>
                                          <p:spTgt spid="9"/>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9"/>
                </p:tgtEl>
              </p:cMediaNode>
            </p:video>
            <p:seq concurrent="1" nextAc="seek">
              <p:cTn id="8" restart="whenNotActive" fill="hold" evtFilter="cancelBubble" nodeType="interactiveSeq">
                <p:stCondLst>
                  <p:cond evt="onClick" delay="0">
                    <p:tgtEl>
                      <p:spTgt spid="9"/>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9"/>
                                        </p:tgtEl>
                                      </p:cBhvr>
                                    </p:cmd>
                                  </p:childTnLst>
                                </p:cTn>
                              </p:par>
                            </p:childTnLst>
                          </p:cTn>
                        </p:par>
                      </p:childTnLst>
                    </p:cTn>
                  </p:par>
                </p:childTnLst>
              </p:cTn>
              <p:nextCondLst>
                <p:cond evt="onClick" delay="0">
                  <p:tgtEl>
                    <p:spTgt spid="9"/>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תיבת טקסט 4">
            <a:extLst>
              <a:ext uri="{FF2B5EF4-FFF2-40B4-BE49-F238E27FC236}">
                <a16:creationId xmlns:a16="http://schemas.microsoft.com/office/drawing/2014/main" id="{E37ACF4C-2E54-EFC2-BF03-366186861994}"/>
              </a:ext>
            </a:extLst>
          </p:cNvPr>
          <p:cNvSpPr txBox="1"/>
          <p:nvPr/>
        </p:nvSpPr>
        <p:spPr>
          <a:xfrm>
            <a:off x="8275087" y="271108"/>
            <a:ext cx="3685980" cy="4524315"/>
          </a:xfrm>
          <a:prstGeom prst="rect">
            <a:avLst/>
          </a:prstGeom>
          <a:no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כְּבָר יָבְשׁוּ עֵינֵינוּ מִדְּמָעוֹת,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וּפִנּוּ כְּבָר נוֹתַר אִלֵּם בְּלִי קוֹל.</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מָה עוֹד נְבַקֵּשׁ, אֱמֹר מָה עוֹד?</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כִּמְעַט בִּקַּשְׁנוּ לָנוּ אֶת </a:t>
            </a:r>
            <a:r>
              <a:rPr kumimoji="0" lang="he-IL" sz="1800" b="0" i="0" u="none" strike="noStrike" kern="1200" cap="none" spc="0" normalizeH="0" baseline="0" noProof="0" dirty="0" err="1">
                <a:ln>
                  <a:noFill/>
                </a:ln>
                <a:solidFill>
                  <a:srgbClr val="050505"/>
                </a:solidFill>
                <a:effectLst/>
                <a:uLnTx/>
                <a:uFillTx/>
                <a:latin typeface="Segoe UI Historic" panose="020B0502040204020203" pitchFamily="34" charset="0"/>
                <a:ea typeface="+mn-ea"/>
                <a:cs typeface="Arial" panose="020B0604020202020204" pitchFamily="34" charset="0"/>
              </a:rPr>
              <a:t>הַכֹּל</a:t>
            </a: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אֶת הַגֶּשֶׁם תֵּן רַק בְּעִתּוֹ,</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וּבָאָבִיב פָּזֵר לָנוּ פְּרָחִים,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וְתֵן שֶׁיַּחֲזֹר שׁוּב לְבֵיתוֹ,</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יוֹתֵר מִזֶּה אֲנַחְנוּ לֹא צְרִיכִים.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כְּבָר כָּאַבְנוּ אֶלֶף צַלָּקוֹת,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עָמֹק בִּפְנִים הִסְתַּרְנוּ אֲנָחָה.</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כְּבָר יָבְשׁוּ עֵינֵינוּ מִלִּבְכּוֹת,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אֱמֹר שֶׁכְּבָר עָמַדְנוּ בַּמִּבְחָן.</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endPar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7" name="תיבת טקסט 6">
            <a:extLst>
              <a:ext uri="{FF2B5EF4-FFF2-40B4-BE49-F238E27FC236}">
                <a16:creationId xmlns:a16="http://schemas.microsoft.com/office/drawing/2014/main" id="{0130F27A-E7A6-7C9A-9851-DF4BDBE66451}"/>
              </a:ext>
            </a:extLst>
          </p:cNvPr>
          <p:cNvSpPr txBox="1"/>
          <p:nvPr/>
        </p:nvSpPr>
        <p:spPr>
          <a:xfrm>
            <a:off x="5838824" y="701280"/>
            <a:ext cx="2842337" cy="3970318"/>
          </a:xfrm>
          <a:prstGeom prst="rect">
            <a:avLst/>
          </a:prstGeom>
          <a:no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אֶת הַגֶּשֶׁם תֵּן רַק בְּעִתּוֹ,</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וּבָאָבִיב פַּזֵּר לָנוּ פְּרָחִים,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וְתֵן לָהּ לִהְיוֹת שֵׁנִית אִתּוֹ,</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יוֹתֵר מִזֶּה אֲנַחְנוּ לֹא צְרִיכִים.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כְּבָר כִּסִּינוּ תֵּל וְעוֹד אֶחָד,</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טָמַנּוּ אֶת לִבֵּנוּ בֵּין בְּרוֹשִׁים.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עוֹד מְעַט </a:t>
            </a:r>
            <a:r>
              <a:rPr kumimoji="0" lang="he-IL" sz="1800" b="0" i="0" u="none" strike="noStrike" kern="1200" cap="none" spc="0" normalizeH="0" baseline="0" noProof="0" dirty="0" err="1">
                <a:ln>
                  <a:noFill/>
                </a:ln>
                <a:solidFill>
                  <a:srgbClr val="050505"/>
                </a:solidFill>
                <a:effectLst/>
                <a:uLnTx/>
                <a:uFillTx/>
                <a:latin typeface="Segoe UI Historic" panose="020B0502040204020203" pitchFamily="34" charset="0"/>
                <a:ea typeface="+mn-ea"/>
                <a:cs typeface="Arial" panose="020B0604020202020204" pitchFamily="34" charset="0"/>
              </a:rPr>
              <a:t>תִּפְרֹץ</a:t>
            </a: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 הָאֲנָחָה,</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קַבֵּל זֹאת כִּתְפִלָּה מְאוֹד אִישִׁית.</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אֶת הַגֶּשֶׁם תֵּן רַק בְּעִתּוֹ,</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וּבָאָבִיב פַּזֵּר לָנוּ פְּרָחִים,</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וְתֵן לָנוּ לָשׁוּב וְלִרְאוֹתוֹ,</a:t>
            </a:r>
            <a:b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1800" b="0" i="0" u="none" strike="noStrike" kern="1200" cap="none" spc="0" normalizeH="0" baseline="0" noProof="0" dirty="0">
                <a:ln>
                  <a:noFill/>
                </a:ln>
                <a:solidFill>
                  <a:srgbClr val="050505"/>
                </a:solidFill>
                <a:effectLst/>
                <a:uLnTx/>
                <a:uFillTx/>
                <a:latin typeface="Segoe UI Historic" panose="020B0502040204020203" pitchFamily="34" charset="0"/>
                <a:ea typeface="+mn-ea"/>
                <a:cs typeface="Arial" panose="020B0604020202020204" pitchFamily="34" charset="0"/>
              </a:rPr>
              <a:t>יוֹתֵר מִזֶּה אֲנַחְנוּ לֹא צְרִיכִים</a:t>
            </a:r>
            <a:endPar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pic>
        <p:nvPicPr>
          <p:cNvPr id="8" name="מדיה מקוונת 7" title="אנחנו לא צריכים - שלמה ארצי (מילים: אבי קורן, הביצוע המחודש)">
            <a:hlinkClick r:id="" action="ppaction://media"/>
            <a:extLst>
              <a:ext uri="{FF2B5EF4-FFF2-40B4-BE49-F238E27FC236}">
                <a16:creationId xmlns:a16="http://schemas.microsoft.com/office/drawing/2014/main" id="{58EE6B1D-04DC-604D-EF3F-AABD61A20508}"/>
              </a:ext>
            </a:extLst>
          </p:cNvPr>
          <p:cNvPicPr>
            <a:picLocks noRot="1" noChangeAspect="1"/>
          </p:cNvPicPr>
          <p:nvPr>
            <a:videoFile r:link="rId1"/>
          </p:nvPr>
        </p:nvPicPr>
        <p:blipFill>
          <a:blip r:embed="rId3"/>
          <a:stretch>
            <a:fillRect/>
          </a:stretch>
        </p:blipFill>
        <p:spPr>
          <a:xfrm>
            <a:off x="8584301" y="4854180"/>
            <a:ext cx="3607699" cy="2038350"/>
          </a:xfrm>
          <a:prstGeom prst="rect">
            <a:avLst/>
          </a:prstGeom>
        </p:spPr>
      </p:pic>
      <p:pic>
        <p:nvPicPr>
          <p:cNvPr id="1026" name="Picture 2" descr="הדברים המפתיעים שלא ידעתם על גשם - הידברות">
            <a:extLst>
              <a:ext uri="{FF2B5EF4-FFF2-40B4-BE49-F238E27FC236}">
                <a16:creationId xmlns:a16="http://schemas.microsoft.com/office/drawing/2014/main" id="{07742DC3-0587-4463-400D-E19F27DA08A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3914775"/>
            <a:ext cx="4438962" cy="2943225"/>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אביב הגיע – פרח בא | מגזין חנות הפרח פתח תקווה">
            <a:extLst>
              <a:ext uri="{FF2B5EF4-FFF2-40B4-BE49-F238E27FC236}">
                <a16:creationId xmlns:a16="http://schemas.microsoft.com/office/drawing/2014/main" id="{3A1DBB45-8B4C-543A-864A-96CD2768491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0457" y="0"/>
            <a:ext cx="4422879" cy="29432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914050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 fill="hold"/>
                                        <p:tgtEl>
                                          <p:spTgt spid="8"/>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8"/>
                </p:tgtEl>
              </p:cMediaNode>
            </p:video>
            <p:seq concurrent="1" nextAc="seek">
              <p:cTn id="8" restart="whenNotActive" fill="hold" evtFilter="cancelBubble" nodeType="interactiveSeq">
                <p:stCondLst>
                  <p:cond evt="onClick" delay="0">
                    <p:tgtEl>
                      <p:spTgt spid="8"/>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8"/>
                                        </p:tgtEl>
                                      </p:cBhvr>
                                    </p:cmd>
                                  </p:childTnLst>
                                </p:cTn>
                              </p:par>
                            </p:childTnLst>
                          </p:cTn>
                        </p:par>
                      </p:childTnLst>
                    </p:cTn>
                  </p:par>
                </p:childTnLst>
              </p:cTn>
              <p:nextCondLst>
                <p:cond evt="onClick" delay="0">
                  <p:tgtEl>
                    <p:spTgt spid="8"/>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מדיה מקוונת 1" title="זהו זה! והגששים | לו יהי (שיר)">
            <a:hlinkClick r:id="" action="ppaction://media"/>
            <a:extLst>
              <a:ext uri="{FF2B5EF4-FFF2-40B4-BE49-F238E27FC236}">
                <a16:creationId xmlns:a16="http://schemas.microsoft.com/office/drawing/2014/main" id="{1F4E3778-6BF5-6D4A-F3CD-2ACE74FA3885}"/>
              </a:ext>
            </a:extLst>
          </p:cNvPr>
          <p:cNvPicPr>
            <a:picLocks noRot="1" noChangeAspect="1"/>
          </p:cNvPicPr>
          <p:nvPr>
            <a:videoFile r:link="rId1"/>
          </p:nvPr>
        </p:nvPicPr>
        <p:blipFill>
          <a:blip r:embed="rId3"/>
          <a:stretch>
            <a:fillRect/>
          </a:stretch>
        </p:blipFill>
        <p:spPr>
          <a:xfrm>
            <a:off x="3196353" y="1790700"/>
            <a:ext cx="5799293" cy="3276600"/>
          </a:xfrm>
          <a:prstGeom prst="rect">
            <a:avLst/>
          </a:prstGeom>
        </p:spPr>
      </p:pic>
    </p:spTree>
    <p:extLst>
      <p:ext uri="{BB962C8B-B14F-4D97-AF65-F5344CB8AC3E}">
        <p14:creationId xmlns:p14="http://schemas.microsoft.com/office/powerpoint/2010/main" val="39326783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תיבת טקסט 6">
            <a:extLst>
              <a:ext uri="{FF2B5EF4-FFF2-40B4-BE49-F238E27FC236}">
                <a16:creationId xmlns:a16="http://schemas.microsoft.com/office/drawing/2014/main" id="{038C5BE8-C1ED-5BAB-DF57-8C3F8DFE76AD}"/>
              </a:ext>
            </a:extLst>
          </p:cNvPr>
          <p:cNvSpPr txBox="1"/>
          <p:nvPr/>
        </p:nvSpPr>
        <p:spPr>
          <a:xfrm>
            <a:off x="8613058" y="0"/>
            <a:ext cx="3578942" cy="3785652"/>
          </a:xfrm>
          <a:prstGeom prst="rect">
            <a:avLst/>
          </a:prstGeom>
          <a:solidFill>
            <a:schemeClr val="accent6">
              <a:lumMod val="20000"/>
              <a:lumOff val="80000"/>
            </a:schemeClr>
          </a:solid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אִמָּהוֹת</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שָׁרוֹת, </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אִמָּהוֹת</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שָׁרוֹת</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אֶגְרוֹף רַעַם נִתָּךְ. דוּמִיָּה חֲזָקָה</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בַּחוּצוֹת הָרֵיקִים צָעֲדוּ בְּשׁוּרוֹת</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פַּנָּסִים </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אֲדֻמֵּי-זָקָן</a:t>
            </a:r>
            <a:b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b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סְתָו</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אָנוּשׁ, </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סְתָו</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יָגֵעַ וְלֹא-מְנֻחָם</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וּמָטָר בְּלִי אַחֲרִית וָרֹאשׁ</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וּבְלִי נֵר בַּחַלּוֹן וּבְלִי אוֹר בָּעוֹלָם</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שָׁרוֹת</a:t>
            </a:r>
            <a:b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אִמָּהוֹת</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שָׁלֹשׁ</a:t>
            </a:r>
          </a:p>
        </p:txBody>
      </p:sp>
      <p:sp>
        <p:nvSpPr>
          <p:cNvPr id="9" name="תיבת טקסט 8">
            <a:extLst>
              <a:ext uri="{FF2B5EF4-FFF2-40B4-BE49-F238E27FC236}">
                <a16:creationId xmlns:a16="http://schemas.microsoft.com/office/drawing/2014/main" id="{FE1B7EBC-5424-225E-7BF4-21FB91E6DB3D}"/>
              </a:ext>
            </a:extLst>
          </p:cNvPr>
          <p:cNvSpPr txBox="1"/>
          <p:nvPr/>
        </p:nvSpPr>
        <p:spPr>
          <a:xfrm>
            <a:off x="4306530" y="1892826"/>
            <a:ext cx="4068096" cy="4154984"/>
          </a:xfrm>
          <a:prstGeom prst="rect">
            <a:avLst/>
          </a:prstGeom>
          <a:solidFill>
            <a:schemeClr val="accent5">
              <a:lumMod val="20000"/>
              <a:lumOff val="80000"/>
            </a:schemeClr>
          </a:solid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וְאוֹמֶרֶת אַחַת:</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רְאִיתִיהו</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כָּעֵת</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אֲנַשֵּׁק בּוֹ כָּל אֶצְבַּע קְטַנָּה וְצִפֹּרֶן</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אֳנִיָּה מְהַלֶּכֶת בַּיָּם הַשָּׁקֵט</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וּבְנִי תָּלוּי עַל רֹאשׁ הַתֹּרֶן</a:t>
            </a:r>
            <a:b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br>
            <a:endPar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endParaRP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וְאוֹמֶרֶת שְׁנִיָּה:</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בְּנִי גָּדוֹל וְשַׁתְקָן</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וַאֲנִי פֹּה </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כֻּתֹּנֶת</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שֶׁל חַג לוֹ תּוֹפֶרֶת</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הוּא הוֹלֵךְ בַּשָּׂדוֹת. הוּא יַגִּיעַ עַד כָּאן</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הוּא נוֹשֵׂא </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בְּלִבּו</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כַּדּוּר עוֹפֶרֶת</a:t>
            </a:r>
          </a:p>
        </p:txBody>
      </p:sp>
      <p:sp>
        <p:nvSpPr>
          <p:cNvPr id="11" name="תיבת טקסט 10">
            <a:extLst>
              <a:ext uri="{FF2B5EF4-FFF2-40B4-BE49-F238E27FC236}">
                <a16:creationId xmlns:a16="http://schemas.microsoft.com/office/drawing/2014/main" id="{C5DADDD9-30EA-42BF-C17B-724D74F932D4}"/>
              </a:ext>
            </a:extLst>
          </p:cNvPr>
          <p:cNvSpPr txBox="1"/>
          <p:nvPr/>
        </p:nvSpPr>
        <p:spPr>
          <a:xfrm>
            <a:off x="0" y="3429000"/>
            <a:ext cx="3862849" cy="3416320"/>
          </a:xfrm>
          <a:prstGeom prst="rect">
            <a:avLst/>
          </a:prstGeom>
          <a:solidFill>
            <a:schemeClr val="accent4">
              <a:lumMod val="20000"/>
              <a:lumOff val="80000"/>
            </a:schemeClr>
          </a:solid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וְהָאֵם הַשְּׁלִישִׁית בְּעֵינֶיהָ תּוֹעָה –</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לֹא הָיָה לִי יָקָר כָּמוֹהוּ...</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אֵיכָה </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אֵבְך</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לִקְרָאתוֹ וְאֵינֶנִּי רוֹאָה</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אֵינֶנִּי יוֹדַעַת אֵיפֹה הוּא.</a:t>
            </a:r>
            <a:b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br>
            <a:endPar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endParaRP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אָז הַבֶּכִי רוֹחֵץ אֶת רִיסֶיהָ שֶׁלָּהּ...</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 וְאוּלַי עוֹד לֹא נָח. וְאוּלַי</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הוּא מוֹדֵד בִּנְשִׁיקוֹת, כְּנָזִיר מְשֻׁלָּח</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אֶת נְתִיב עוֹלָמְךָ, </a:t>
            </a:r>
            <a:r>
              <a:rPr kumimoji="0" lang="he-IL" sz="2400" b="0" i="0" u="none" strike="noStrike" kern="1200" cap="none" spc="0" normalizeH="0" baseline="0" noProof="0" dirty="0" err="1">
                <a:ln>
                  <a:noFill/>
                </a:ln>
                <a:solidFill>
                  <a:srgbClr val="4A4502"/>
                </a:solidFill>
                <a:effectLst/>
                <a:uLnTx/>
                <a:uFillTx/>
                <a:latin typeface="David" panose="020E0502060401010101" pitchFamily="34" charset="-79"/>
                <a:ea typeface="+mn-ea"/>
                <a:cs typeface="David" panose="020E0502060401010101" pitchFamily="34" charset="-79"/>
              </a:rPr>
              <a:t>אֱלֹהַי</a:t>
            </a:r>
            <a:r>
              <a:rPr kumimoji="0" lang="he-IL" sz="2400" b="0" i="0" u="none" strike="noStrike" kern="1200" cap="none" spc="0" normalizeH="0" baseline="0" noProof="0" dirty="0">
                <a:ln>
                  <a:noFill/>
                </a:ln>
                <a:solidFill>
                  <a:srgbClr val="4A4502"/>
                </a:solidFill>
                <a:effectLst/>
                <a:uLnTx/>
                <a:uFillTx/>
                <a:latin typeface="David" panose="020E0502060401010101" pitchFamily="34" charset="-79"/>
                <a:ea typeface="+mn-ea"/>
                <a:cs typeface="David" panose="020E0502060401010101" pitchFamily="34" charset="-79"/>
              </a:rPr>
              <a:t>.</a:t>
            </a:r>
          </a:p>
        </p:txBody>
      </p:sp>
      <p:sp>
        <p:nvSpPr>
          <p:cNvPr id="12" name="כוכב: 10 פינות 11">
            <a:extLst>
              <a:ext uri="{FF2B5EF4-FFF2-40B4-BE49-F238E27FC236}">
                <a16:creationId xmlns:a16="http://schemas.microsoft.com/office/drawing/2014/main" id="{05A2756C-4291-D0C6-54E5-F579D39CE29F}"/>
              </a:ext>
            </a:extLst>
          </p:cNvPr>
          <p:cNvSpPr/>
          <p:nvPr/>
        </p:nvSpPr>
        <p:spPr>
          <a:xfrm>
            <a:off x="1504335" y="12680"/>
            <a:ext cx="4404852" cy="1540817"/>
          </a:xfrm>
          <a:prstGeom prst="star10">
            <a:avLst/>
          </a:prstGeom>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האם השלישית/ </a:t>
            </a:r>
          </a:p>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נתן אלתרמן</a:t>
            </a:r>
          </a:p>
        </p:txBody>
      </p:sp>
    </p:spTree>
    <p:extLst>
      <p:ext uri="{BB962C8B-B14F-4D97-AF65-F5344CB8AC3E}">
        <p14:creationId xmlns:p14="http://schemas.microsoft.com/office/powerpoint/2010/main" val="392064990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תמונה 6">
            <a:extLst>
              <a:ext uri="{FF2B5EF4-FFF2-40B4-BE49-F238E27FC236}">
                <a16:creationId xmlns:a16="http://schemas.microsoft.com/office/drawing/2014/main" id="{DFE7B68E-47B8-BD3F-61AB-2BE76E219714}"/>
              </a:ext>
            </a:extLst>
          </p:cNvPr>
          <p:cNvPicPr>
            <a:picLocks noChangeAspect="1"/>
          </p:cNvPicPr>
          <p:nvPr/>
        </p:nvPicPr>
        <p:blipFill>
          <a:blip r:embed="rId2"/>
          <a:stretch>
            <a:fillRect/>
          </a:stretch>
        </p:blipFill>
        <p:spPr>
          <a:xfrm>
            <a:off x="1019050" y="2275395"/>
            <a:ext cx="10153900" cy="1153605"/>
          </a:xfrm>
          <a:prstGeom prst="rect">
            <a:avLst/>
          </a:prstGeom>
        </p:spPr>
      </p:pic>
      <p:pic>
        <p:nvPicPr>
          <p:cNvPr id="9" name="תמונה 8">
            <a:extLst>
              <a:ext uri="{FF2B5EF4-FFF2-40B4-BE49-F238E27FC236}">
                <a16:creationId xmlns:a16="http://schemas.microsoft.com/office/drawing/2014/main" id="{F93405F9-5B77-110A-BE06-8A68D68CE977}"/>
              </a:ext>
            </a:extLst>
          </p:cNvPr>
          <p:cNvPicPr>
            <a:picLocks noChangeAspect="1"/>
          </p:cNvPicPr>
          <p:nvPr/>
        </p:nvPicPr>
        <p:blipFill>
          <a:blip r:embed="rId3"/>
          <a:stretch>
            <a:fillRect/>
          </a:stretch>
        </p:blipFill>
        <p:spPr>
          <a:xfrm>
            <a:off x="932860" y="3153697"/>
            <a:ext cx="10482884" cy="3672348"/>
          </a:xfrm>
          <a:prstGeom prst="rect">
            <a:avLst/>
          </a:prstGeom>
        </p:spPr>
      </p:pic>
      <p:sp>
        <p:nvSpPr>
          <p:cNvPr id="10" name="גל כפול 9">
            <a:extLst>
              <a:ext uri="{FF2B5EF4-FFF2-40B4-BE49-F238E27FC236}">
                <a16:creationId xmlns:a16="http://schemas.microsoft.com/office/drawing/2014/main" id="{5921B563-FF1D-759E-5B48-40003CF423CA}"/>
              </a:ext>
            </a:extLst>
          </p:cNvPr>
          <p:cNvSpPr/>
          <p:nvPr/>
        </p:nvSpPr>
        <p:spPr>
          <a:xfrm>
            <a:off x="3274142" y="157316"/>
            <a:ext cx="5791200" cy="1153605"/>
          </a:xfrm>
          <a:prstGeom prst="doubleWave">
            <a:avLst/>
          </a:prstGeom>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על אותו הנושא עצמו/ לאה גולדברג</a:t>
            </a:r>
          </a:p>
        </p:txBody>
      </p:sp>
      <p:pic>
        <p:nvPicPr>
          <p:cNvPr id="12" name="תמונה 11">
            <a:extLst>
              <a:ext uri="{FF2B5EF4-FFF2-40B4-BE49-F238E27FC236}">
                <a16:creationId xmlns:a16="http://schemas.microsoft.com/office/drawing/2014/main" id="{396A0A55-FFFA-83D6-9857-0DA5956471FE}"/>
              </a:ext>
            </a:extLst>
          </p:cNvPr>
          <p:cNvPicPr>
            <a:picLocks noChangeAspect="1"/>
          </p:cNvPicPr>
          <p:nvPr/>
        </p:nvPicPr>
        <p:blipFill>
          <a:blip r:embed="rId4"/>
          <a:stretch>
            <a:fillRect/>
          </a:stretch>
        </p:blipFill>
        <p:spPr>
          <a:xfrm>
            <a:off x="1542679" y="1485694"/>
            <a:ext cx="2872989" cy="350550"/>
          </a:xfrm>
          <a:prstGeom prst="rect">
            <a:avLst/>
          </a:prstGeom>
        </p:spPr>
      </p:pic>
      <p:pic>
        <p:nvPicPr>
          <p:cNvPr id="2050" name="Picture 2" descr="Jewish Review of Books">
            <a:extLst>
              <a:ext uri="{FF2B5EF4-FFF2-40B4-BE49-F238E27FC236}">
                <a16:creationId xmlns:a16="http://schemas.microsoft.com/office/drawing/2014/main" id="{88FD1D63-F388-62CD-330F-94D2F8AE05A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333703" y="1"/>
            <a:ext cx="1858297" cy="278744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3338185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תמונה 2">
            <a:extLst>
              <a:ext uri="{FF2B5EF4-FFF2-40B4-BE49-F238E27FC236}">
                <a16:creationId xmlns:a16="http://schemas.microsoft.com/office/drawing/2014/main" id="{0671A657-8F8A-D3D9-D8BC-4D1A91FAFE6E}"/>
              </a:ext>
            </a:extLst>
          </p:cNvPr>
          <p:cNvPicPr>
            <a:picLocks noChangeAspect="1"/>
          </p:cNvPicPr>
          <p:nvPr/>
        </p:nvPicPr>
        <p:blipFill>
          <a:blip r:embed="rId3"/>
          <a:stretch>
            <a:fillRect/>
          </a:stretch>
        </p:blipFill>
        <p:spPr>
          <a:xfrm>
            <a:off x="485921" y="1302835"/>
            <a:ext cx="9374685" cy="5294609"/>
          </a:xfrm>
          <a:prstGeom prst="rect">
            <a:avLst/>
          </a:prstGeom>
        </p:spPr>
      </p:pic>
      <p:pic>
        <p:nvPicPr>
          <p:cNvPr id="4098" name="Picture 2" descr="הפתקים של אריק שרון והביקורת של לאה גולדברג: ספרים חדשים שכדאי לבדוק -  חדשים - הארץ">
            <a:extLst>
              <a:ext uri="{FF2B5EF4-FFF2-40B4-BE49-F238E27FC236}">
                <a16:creationId xmlns:a16="http://schemas.microsoft.com/office/drawing/2014/main" id="{193F4EC2-80C4-7E0B-AD8C-4A6599730EF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048875" y="0"/>
            <a:ext cx="2143125" cy="21431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4961112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931287D8-061A-E920-4BE2-3088A441C0A6}"/>
              </a:ext>
            </a:extLst>
          </p:cNvPr>
          <p:cNvSpPr>
            <a:spLocks noGrp="1"/>
          </p:cNvSpPr>
          <p:nvPr>
            <p:ph type="title"/>
          </p:nvPr>
        </p:nvSpPr>
        <p:spPr>
          <a:xfrm>
            <a:off x="7875639" y="0"/>
            <a:ext cx="4316361" cy="727587"/>
          </a:xfrm>
        </p:spPr>
        <p:txBody>
          <a:bodyPr/>
          <a:lstStyle/>
          <a:p>
            <a:r>
              <a:rPr lang="he-IL" dirty="0"/>
              <a:t>מי את לאה גולדברג?</a:t>
            </a:r>
          </a:p>
        </p:txBody>
      </p:sp>
      <p:pic>
        <p:nvPicPr>
          <p:cNvPr id="4" name="תמונה 3">
            <a:extLst>
              <a:ext uri="{FF2B5EF4-FFF2-40B4-BE49-F238E27FC236}">
                <a16:creationId xmlns:a16="http://schemas.microsoft.com/office/drawing/2014/main" id="{89682B2A-E6ED-1569-F904-A5AB67F71151}"/>
              </a:ext>
            </a:extLst>
          </p:cNvPr>
          <p:cNvPicPr>
            <a:picLocks noChangeAspect="1"/>
          </p:cNvPicPr>
          <p:nvPr/>
        </p:nvPicPr>
        <p:blipFill>
          <a:blip r:embed="rId2"/>
          <a:stretch>
            <a:fillRect/>
          </a:stretch>
        </p:blipFill>
        <p:spPr>
          <a:xfrm>
            <a:off x="0" y="0"/>
            <a:ext cx="3666869" cy="1835999"/>
          </a:xfrm>
          <a:prstGeom prst="rect">
            <a:avLst/>
          </a:prstGeom>
        </p:spPr>
      </p:pic>
      <p:pic>
        <p:nvPicPr>
          <p:cNvPr id="1026" name="Picture 2" descr="לאה גולדברג | מבט-על">
            <a:extLst>
              <a:ext uri="{FF2B5EF4-FFF2-40B4-BE49-F238E27FC236}">
                <a16:creationId xmlns:a16="http://schemas.microsoft.com/office/drawing/2014/main" id="{33BA0274-D548-727A-F055-DF71AFE14BD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2" y="4351904"/>
            <a:ext cx="1945910" cy="2506096"/>
          </a:xfrm>
          <a:prstGeom prst="rect">
            <a:avLst/>
          </a:prstGeom>
          <a:noFill/>
          <a:extLst>
            <a:ext uri="{909E8E84-426E-40DD-AFC4-6F175D3DCCD1}">
              <a14:hiddenFill xmlns:a14="http://schemas.microsoft.com/office/drawing/2010/main">
                <a:solidFill>
                  <a:srgbClr val="FFFFFF"/>
                </a:solidFill>
              </a14:hiddenFill>
            </a:ext>
          </a:extLst>
        </p:spPr>
      </p:pic>
      <p:pic>
        <p:nvPicPr>
          <p:cNvPr id="6" name="תמונה 5">
            <a:extLst>
              <a:ext uri="{FF2B5EF4-FFF2-40B4-BE49-F238E27FC236}">
                <a16:creationId xmlns:a16="http://schemas.microsoft.com/office/drawing/2014/main" id="{F67CAB40-2900-F8C4-9A2B-91CC3BD66D7E}"/>
              </a:ext>
            </a:extLst>
          </p:cNvPr>
          <p:cNvPicPr>
            <a:picLocks noChangeAspect="1"/>
          </p:cNvPicPr>
          <p:nvPr/>
        </p:nvPicPr>
        <p:blipFill rotWithShape="1">
          <a:blip r:embed="rId4"/>
          <a:srcRect l="2581" r="38925"/>
          <a:stretch/>
        </p:blipFill>
        <p:spPr>
          <a:xfrm>
            <a:off x="1" y="1845809"/>
            <a:ext cx="1945798" cy="2136256"/>
          </a:xfrm>
          <a:prstGeom prst="rect">
            <a:avLst/>
          </a:prstGeom>
        </p:spPr>
      </p:pic>
      <p:sp>
        <p:nvSpPr>
          <p:cNvPr id="8" name="תיבת טקסט 7">
            <a:extLst>
              <a:ext uri="{FF2B5EF4-FFF2-40B4-BE49-F238E27FC236}">
                <a16:creationId xmlns:a16="http://schemas.microsoft.com/office/drawing/2014/main" id="{265ED4FF-1845-A1DB-3CAA-284DC0A29747}"/>
              </a:ext>
            </a:extLst>
          </p:cNvPr>
          <p:cNvSpPr txBox="1"/>
          <p:nvPr/>
        </p:nvSpPr>
        <p:spPr>
          <a:xfrm>
            <a:off x="3666869" y="640913"/>
            <a:ext cx="8525131" cy="6217087"/>
          </a:xfrm>
          <a:prstGeom prst="rect">
            <a:avLst/>
          </a:prstGeom>
          <a:noFill/>
        </p:spPr>
        <p:txBody>
          <a:bodyPr wrap="square">
            <a:spAutoFit/>
          </a:bodyPr>
          <a:lstStyle/>
          <a:p>
            <a:pPr algn="just" fontAlgn="base"/>
            <a:r>
              <a:rPr lang="he-IL" sz="2000" b="0" i="0" dirty="0">
                <a:solidFill>
                  <a:srgbClr val="3C3532"/>
                </a:solidFill>
                <a:effectLst/>
                <a:highlight>
                  <a:srgbClr val="FFFFFF"/>
                </a:highlight>
                <a:latin typeface="Heebo" pitchFamily="2" charset="-79"/>
                <a:cs typeface="Heebo" pitchFamily="2" charset="-79"/>
              </a:rPr>
              <a:t>גולדברג נולדה בעיר קניגסברג שבפרוסיה המזרחית, גרמניה (רוסיה של היום) בשנת 1911.</a:t>
            </a:r>
          </a:p>
          <a:p>
            <a:pPr algn="just" fontAlgn="base"/>
            <a:r>
              <a:rPr lang="he-IL" sz="2000" b="0" i="0" dirty="0">
                <a:solidFill>
                  <a:srgbClr val="3C3532"/>
                </a:solidFill>
                <a:effectLst/>
                <a:highlight>
                  <a:srgbClr val="FFFFFF"/>
                </a:highlight>
                <a:latin typeface="Heebo" pitchFamily="2" charset="-79"/>
                <a:cs typeface="Heebo" pitchFamily="2" charset="-79"/>
              </a:rPr>
              <a:t>בילדותה התגוררה המשפחה בקובנה שבליטא, אך הם נאלצו לברוח לתוך שטחה של רוסיה במהלך מלחמת העולם הראשונה.</a:t>
            </a:r>
          </a:p>
          <a:p>
            <a:pPr algn="just" fontAlgn="base"/>
            <a:r>
              <a:rPr lang="he-IL" sz="2000" b="0" i="0" dirty="0">
                <a:solidFill>
                  <a:srgbClr val="3C3532"/>
                </a:solidFill>
                <a:effectLst/>
                <a:highlight>
                  <a:srgbClr val="FFFFFF"/>
                </a:highlight>
                <a:latin typeface="Heebo" pitchFamily="2" charset="-79"/>
                <a:cs typeface="Heebo" pitchFamily="2" charset="-79"/>
              </a:rPr>
              <a:t>אחרי המלחמה כאשר חזרו לליטא, הואשם אביה בקומוניזם ונלקח לעינויים של 10 ימים על ידי חיילים ליטאים מהצבא הלבן, דבר שגרם לו לדחק פוסט טראומטי שהתפתח בהמשך למחלת נפש (בה עסקה גולדברג בהמשך בספריה).</a:t>
            </a:r>
          </a:p>
          <a:p>
            <a:pPr algn="just" fontAlgn="base"/>
            <a:r>
              <a:rPr lang="he-IL" sz="2000" b="0" i="0" dirty="0">
                <a:solidFill>
                  <a:srgbClr val="3C3532"/>
                </a:solidFill>
                <a:effectLst/>
                <a:highlight>
                  <a:srgbClr val="FFFFFF"/>
                </a:highlight>
                <a:latin typeface="Heebo" pitchFamily="2" charset="-79"/>
                <a:cs typeface="Heebo" pitchFamily="2" charset="-79"/>
              </a:rPr>
              <a:t>בנעוריה למדה גולדברג פילוסופיה בגימנסיה העברית בקובנה. בהמשך למדה פילוסופיה ושפות שמיות באוניברסיטאות קובנה, ברלין ובון ועשתה את הדוקטורט שלה באוניברסיטת בון. עם סיום לימודיה חזרה גולדברג לליטא ועסקה בהוראת ספרות בגימנסיה העברית בעיר </a:t>
            </a:r>
            <a:r>
              <a:rPr lang="he-IL" sz="2000" b="0" i="0" dirty="0" err="1">
                <a:solidFill>
                  <a:srgbClr val="3C3532"/>
                </a:solidFill>
                <a:effectLst/>
                <a:highlight>
                  <a:srgbClr val="FFFFFF"/>
                </a:highlight>
                <a:latin typeface="Heebo" pitchFamily="2" charset="-79"/>
                <a:cs typeface="Heebo" pitchFamily="2" charset="-79"/>
              </a:rPr>
              <a:t>ראסיין</a:t>
            </a:r>
            <a:r>
              <a:rPr lang="he-IL" sz="2000" b="0" i="0" dirty="0">
                <a:solidFill>
                  <a:srgbClr val="3C3532"/>
                </a:solidFill>
                <a:effectLst/>
                <a:highlight>
                  <a:srgbClr val="FFFFFF"/>
                </a:highlight>
                <a:latin typeface="Heebo" pitchFamily="2" charset="-79"/>
                <a:cs typeface="Heebo" pitchFamily="2" charset="-79"/>
              </a:rPr>
              <a:t>.</a:t>
            </a:r>
          </a:p>
          <a:p>
            <a:pPr algn="just" fontAlgn="base"/>
            <a:r>
              <a:rPr lang="he-IL" sz="2000" b="0" i="0" dirty="0">
                <a:solidFill>
                  <a:srgbClr val="3C3532"/>
                </a:solidFill>
                <a:effectLst/>
                <a:highlight>
                  <a:srgbClr val="FFFFFF"/>
                </a:highlight>
                <a:latin typeface="Heebo" pitchFamily="2" charset="-79"/>
                <a:cs typeface="Heebo" pitchFamily="2" charset="-79"/>
              </a:rPr>
              <a:t>ב-1935 עלתה גולדברג לישראל. שנה לאחר מכן עלתה לארץ גם אמה והן עברו להתגורר יחד בתל אביב. אביה נרצח בשואה.</a:t>
            </a:r>
          </a:p>
          <a:p>
            <a:pPr algn="just" fontAlgn="base"/>
            <a:r>
              <a:rPr lang="he-IL" sz="2000" dirty="0">
                <a:solidFill>
                  <a:srgbClr val="3C3532"/>
                </a:solidFill>
                <a:highlight>
                  <a:srgbClr val="FFFFFF"/>
                </a:highlight>
                <a:latin typeface="Heebo" pitchFamily="2" charset="-79"/>
                <a:cs typeface="Heebo" pitchFamily="2" charset="-79"/>
              </a:rPr>
              <a:t>הייתה משוררת מתרגמת פובליציסטית סופרת ילדים ומרצה לספרות באוניברסיטה העברית. רבים משיריה הולחנו ומושמעים עד היום.</a:t>
            </a:r>
          </a:p>
          <a:p>
            <a:pPr algn="just" fontAlgn="base"/>
            <a:r>
              <a:rPr lang="he-IL" sz="2000" b="0" i="0" dirty="0">
                <a:solidFill>
                  <a:srgbClr val="3C3532"/>
                </a:solidFill>
                <a:effectLst/>
                <a:highlight>
                  <a:srgbClr val="FFFFFF"/>
                </a:highlight>
                <a:latin typeface="Heebo" pitchFamily="2" charset="-79"/>
                <a:cs typeface="Heebo" pitchFamily="2" charset="-79"/>
              </a:rPr>
              <a:t>לאה גולדברג </a:t>
            </a:r>
            <a:r>
              <a:rPr lang="he-IL" sz="2000" b="0" i="0" dirty="0" err="1">
                <a:solidFill>
                  <a:srgbClr val="3C3532"/>
                </a:solidFill>
                <a:effectLst/>
                <a:highlight>
                  <a:srgbClr val="FFFFFF"/>
                </a:highlight>
                <a:latin typeface="Heebo" pitchFamily="2" charset="-79"/>
                <a:cs typeface="Heebo" pitchFamily="2" charset="-79"/>
              </a:rPr>
              <a:t>היתה</a:t>
            </a:r>
            <a:r>
              <a:rPr lang="he-IL" sz="2000" b="0" i="0" dirty="0">
                <a:solidFill>
                  <a:srgbClr val="3C3532"/>
                </a:solidFill>
                <a:effectLst/>
                <a:highlight>
                  <a:srgbClr val="FFFFFF"/>
                </a:highlight>
                <a:latin typeface="Heebo" pitchFamily="2" charset="-79"/>
                <a:cs typeface="Heebo" pitchFamily="2" charset="-79"/>
              </a:rPr>
              <a:t> ידועה כמעשנת כבדה, והיא נפטרה ב- 15 בינואר 1970 מסרטן הריאות. היא נקברה בהר המנוחות בירושלים בחלקת הפרופסורים. גולדברג מעולם לא הקימה משפחה. את פרס ישראל בו זכתה בשנת פטירתה, קיבלה בשמה אמה שהוסיפה לחיות כ-11 שנים אחריה.</a:t>
            </a:r>
          </a:p>
          <a:p>
            <a:pPr algn="r" fontAlgn="base"/>
            <a:endParaRPr lang="he-IL" b="0" i="0" dirty="0">
              <a:solidFill>
                <a:srgbClr val="3C3532"/>
              </a:solidFill>
              <a:effectLst/>
              <a:highlight>
                <a:srgbClr val="FFFFFF"/>
              </a:highlight>
              <a:latin typeface="Heebo" pitchFamily="2" charset="-79"/>
              <a:cs typeface="Heebo" pitchFamily="2" charset="-79"/>
            </a:endParaRPr>
          </a:p>
        </p:txBody>
      </p:sp>
    </p:spTree>
    <p:extLst>
      <p:ext uri="{BB962C8B-B14F-4D97-AF65-F5344CB8AC3E}">
        <p14:creationId xmlns:p14="http://schemas.microsoft.com/office/powerpoint/2010/main" val="394645132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7091264" y="219499"/>
            <a:ext cx="4730621"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בַּשָּׂדֶה, וְתֵלְכִי בּוֹ כַּהֵלֶךְ הַתָּם,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ילִָּטֵף בַּעֲלֵי הָאַסְפֶּסֶת,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שִׁלְפֵי־שִׁבֳּלִים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יִדְקְרוּךְ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וְתִמְתַּק</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דְּקִירָתָם.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מָטָר יַשִּׂיגֵךְ 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וְרֹאשֵׁךְ 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בַּשָּׂדֶה הָרָטֹב 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כָּאוֹר בְּשׁוּלֵי הֶעָנָן.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וְנָשַׁמְתְּ אֶת רֵיחוֹ שֶׁל הַתֶּלֶם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וְרָאִית אֶת הַשֶּׁמֶשׁ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וּפְשׁוּטִים הַדְּבָרִים וְחַיִּים, וּמֻתָּר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וּמֻתָּר, וּמֻתָּר 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אַתְּ תֵּלְכִי בַּשָּׂדֶה. לְבַדֵּךְ. לֹא נִצְרֶבֶת בְּלַהַט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הַשְּׂרֵפוֹת, בַּדְּרָכִים שֶׁסָּמְרוּ מֵאֵימָה וּמִדָּם.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שׁוּב תִּהְיִי עֲנָוָה וְנִכְנַעַת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כְּאַחַד הַדְּשָׁאִים, כְּאַחַד הָאָדָם.</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2" name="תיבת טקסט 1">
            <a:extLst>
              <a:ext uri="{FF2B5EF4-FFF2-40B4-BE49-F238E27FC236}">
                <a16:creationId xmlns:a16="http://schemas.microsoft.com/office/drawing/2014/main" id="{73D57F2A-E5DF-E053-3973-6751E9B3B336}"/>
              </a:ext>
            </a:extLst>
          </p:cNvPr>
          <p:cNvSpPr txBox="1"/>
          <p:nvPr/>
        </p:nvSpPr>
        <p:spPr>
          <a:xfrm>
            <a:off x="-78659" y="5934670"/>
            <a:ext cx="2959509" cy="923330"/>
          </a:xfrm>
          <a:prstGeom prst="rect">
            <a:avLst/>
          </a:prstGeom>
          <a:noFill/>
        </p:spPr>
        <p:txBody>
          <a:bodyPr wrap="square" rtlCol="1">
            <a:spAutoFit/>
          </a:bodyPr>
          <a:lstStyle/>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Aharoni" panose="02010803020104030203" pitchFamily="2" charset="-79"/>
                <a:ea typeface="+mn-ea"/>
                <a:cs typeface="Aharoni" panose="02010803020104030203" pitchFamily="2" charset="-79"/>
              </a:rPr>
              <a:t>מתוך חוברת "בסער" יולי 1942</a:t>
            </a: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Aharoni" panose="02010803020104030203" pitchFamily="2" charset="-79"/>
                <a:ea typeface="+mn-ea"/>
                <a:cs typeface="Aharoni" panose="02010803020104030203" pitchFamily="2" charset="-79"/>
              </a:rPr>
              <a:t>ה"מוגש לחייל ולחיילת העברים </a:t>
            </a: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Aharoni" panose="02010803020104030203" pitchFamily="2" charset="-79"/>
                <a:ea typeface="+mn-ea"/>
                <a:cs typeface="Aharoni" panose="02010803020104030203" pitchFamily="2" charset="-79"/>
              </a:rPr>
              <a:t>מאת סופרי ארץ-ישראל" </a:t>
            </a:r>
          </a:p>
        </p:txBody>
      </p:sp>
    </p:spTree>
    <p:extLst>
      <p:ext uri="{BB962C8B-B14F-4D97-AF65-F5344CB8AC3E}">
        <p14:creationId xmlns:p14="http://schemas.microsoft.com/office/powerpoint/2010/main" val="192491222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7091264" y="219499"/>
            <a:ext cx="4730621"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בַּשָּׂדֶה, וְתֵלְכִי בּוֹ כַּהֵלֶךְ הַתָּם,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ילִָּטֵף בַּעֲלֵי הָאַסְפֶּסֶת,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שִׁלְפֵי־שִׁבֳּלִים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יִדְקְרוּךְ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וְתִמְתַּק</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דְּקִירָתָם.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מָטָר יַשִּׂיגֵךְ 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וְרֹאשֵׁךְ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בַּשָּׂדֶה הָרָטֹב 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כָּאוֹר בְּשׁוּלֵי הֶעָנָן.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וְנָשַׁמְתְּ אֶת רֵיחוֹ שֶׁל הַתֶּלֶם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וְרָאִית אֶת הַשֶּׁמֶשׁ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וּפְשׁוּטִים הַדְּבָרִים וְחַיִּים, וּמֻתָּר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וּמֻתָּר, וּמֻתָּר 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אַתְּ תֵּלְכִי בַּשָּׂדֶה. לְבַדֵּךְ. לֹא נִצְרֶבֶת בְּלַהַט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הַשְּׂרֵפוֹת, בַּדְּרָכִים שֶׁסָּמְרוּ מֵאֵימָה וּמִדָּם.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שׁוּב תִּהְיִי עֲנָוָה וְנִכְנַעַת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כְּאַחַד הַדְּשָׁאִים, כְּאַחַד הָאָדָם.</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7" name="גל כפול 6">
            <a:extLst>
              <a:ext uri="{FF2B5EF4-FFF2-40B4-BE49-F238E27FC236}">
                <a16:creationId xmlns:a16="http://schemas.microsoft.com/office/drawing/2014/main" id="{3517C8BF-36DA-E46E-0F36-0ED6DCB77F1E}"/>
              </a:ext>
            </a:extLst>
          </p:cNvPr>
          <p:cNvSpPr/>
          <p:nvPr/>
        </p:nvSpPr>
        <p:spPr>
          <a:xfrm>
            <a:off x="9183329" y="5663380"/>
            <a:ext cx="3008671" cy="1194619"/>
          </a:xfrm>
          <a:prstGeom prst="doubleWave">
            <a:avLst/>
          </a:prstGeom>
          <a:solidFill>
            <a:srgbClr val="FFFF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אברי גוף</a:t>
            </a:r>
          </a:p>
        </p:txBody>
      </p:sp>
    </p:spTree>
    <p:extLst>
      <p:ext uri="{BB962C8B-B14F-4D97-AF65-F5344CB8AC3E}">
        <p14:creationId xmlns:p14="http://schemas.microsoft.com/office/powerpoint/2010/main" val="284863715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7091264" y="219499"/>
            <a:ext cx="4730621"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בַּשָּׂדֶה, וְתֵלְכִי בּוֹ כַּהֵלֶךְ הַתָּם,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ילִָּטֵף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בַּעֲלֵי הָאַסְפֶּסֶת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err="1">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שִׁלְפֵי־שִׁבֳּלִים</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יִדְקְרוּךְ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וְתִמְתַּק</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דְּקִירָתָם.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מָטָר</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יַשִּׂיגֵךְ 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וְרֹאשֵׁךְ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בַּשָּׂדֶה הָרָטֹב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וְנָשַׁמְתְּ אֶת רֵיחוֹ שֶׁל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הַתֶּלֶם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וְרָאִית אֶת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הַשֶּׁמֶשׁ</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err="1">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וּפְשׁוּטִים הַדְּבָרִים וְחַיִּים, וּמֻתָּר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וּמֻתָּר, וּמֻתָּר 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אַתְּ תֵּלְכִי בַּשָּׂדֶה. לְבַדֵּךְ. לֹא נִצְרֶבֶת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בְּלַהַט</a:t>
            </a:r>
            <a:br>
              <a:rPr kumimoji="0" lang="he-IL" sz="2400" b="0" i="0" u="none" strike="noStrike" kern="1200" cap="none" spc="0" normalizeH="0" baseline="0" noProof="0" dirty="0">
                <a:ln>
                  <a:noFill/>
                </a:ln>
                <a:solidFill>
                  <a:prstClr val="black"/>
                </a:solidFill>
                <a:effectLst/>
                <a:highlight>
                  <a:srgbClr val="00FFFF"/>
                </a:highligh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הַשְּׂרֵפוֹת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בַּדְּרָכִים שֶׁסָּמְרוּ מֵאֵימָה וּמִדָּם.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שׁוּב תִּהְיִי עֲנָוָה וְנִכְנַעַת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כְּאַחַד ה</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ַדְּשָׁאִים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כְּאַחַד הָאָדָם.</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6" name="גל כפול 5">
            <a:extLst>
              <a:ext uri="{FF2B5EF4-FFF2-40B4-BE49-F238E27FC236}">
                <a16:creationId xmlns:a16="http://schemas.microsoft.com/office/drawing/2014/main" id="{2154F109-92B8-D731-02EE-9D930AC2F525}"/>
              </a:ext>
            </a:extLst>
          </p:cNvPr>
          <p:cNvSpPr/>
          <p:nvPr/>
        </p:nvSpPr>
        <p:spPr>
          <a:xfrm>
            <a:off x="6174658" y="5663379"/>
            <a:ext cx="3008671" cy="1194619"/>
          </a:xfrm>
          <a:prstGeom prst="doubleWave">
            <a:avLst/>
          </a:prstGeom>
          <a:solidFill>
            <a:srgbClr val="1DEBE6"/>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תיאורי טבע</a:t>
            </a:r>
          </a:p>
        </p:txBody>
      </p:sp>
      <p:sp>
        <p:nvSpPr>
          <p:cNvPr id="7" name="גל כפול 6">
            <a:extLst>
              <a:ext uri="{FF2B5EF4-FFF2-40B4-BE49-F238E27FC236}">
                <a16:creationId xmlns:a16="http://schemas.microsoft.com/office/drawing/2014/main" id="{3517C8BF-36DA-E46E-0F36-0ED6DCB77F1E}"/>
              </a:ext>
            </a:extLst>
          </p:cNvPr>
          <p:cNvSpPr/>
          <p:nvPr/>
        </p:nvSpPr>
        <p:spPr>
          <a:xfrm>
            <a:off x="9183329" y="5663380"/>
            <a:ext cx="3008671" cy="1194619"/>
          </a:xfrm>
          <a:prstGeom prst="doubleWave">
            <a:avLst/>
          </a:prstGeom>
          <a:solidFill>
            <a:srgbClr val="FFFF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אברי גוף</a:t>
            </a:r>
          </a:p>
        </p:txBody>
      </p:sp>
    </p:spTree>
    <p:extLst>
      <p:ext uri="{BB962C8B-B14F-4D97-AF65-F5344CB8AC3E}">
        <p14:creationId xmlns:p14="http://schemas.microsoft.com/office/powerpoint/2010/main" val="326206627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7091264" y="219499"/>
            <a:ext cx="4730621"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בִּסְלִיחָה וּבְחֶסֶד</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בַּשָּׂדֶה, וְתֵלְכִי בּוֹ כַּהֵלֶךְ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הַתָּם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ילִָּטֵף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בַּעֲלֵי הָאַסְפֶּסֶת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err="1">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שִׁלְפֵי־שִׁבֳּלִים</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יִדְקְרוּךְ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וְתִמְתַּק</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דְּקִירָתָם.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מָטָר</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יַשִּׂיגֵךְ 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וְרֹאשֵׁךְ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רַעֲנָן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בַּשָּׂדֶה הָרָטֹב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וְנָשַׁמְתְּ אֶת רֵיחוֹ שֶׁל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הַתֶּלֶם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נָשֹׁם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וְרָגעֹ</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וְרָאִית אֶת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הַשֶּׁמֶשׁ</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err="1">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וּפְשׁוּטִים הַדְּבָרִים וְחַיִּים, וּמֻתָּר בָּם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לנִגְעֹּ</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וּמֻתָּר, וּמֻתָּר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לֶאֱהֹב</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אַתְּ תֵּלְכִי בַּשָּׂדֶה. לְבַדֵּךְ. לֹא נִצְרֶבֶת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בְּלַהַט</a:t>
            </a:r>
            <a:br>
              <a:rPr kumimoji="0" lang="he-IL" sz="2400" b="0" i="0" u="none" strike="noStrike" kern="1200" cap="none" spc="0" normalizeH="0" baseline="0" noProof="0" dirty="0">
                <a:ln>
                  <a:noFill/>
                </a:ln>
                <a:solidFill>
                  <a:prstClr val="black"/>
                </a:solidFill>
                <a:effectLst/>
                <a:highlight>
                  <a:srgbClr val="00FFFF"/>
                </a:highligh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הַשְּׂרֵפוֹת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בַּדְּרָכִים שֶׁסָּמְרוּ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מֵאֵימָה</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וּמִדָּם.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שׁוּב תִּהְיִי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עֲנָוָה וְנִכְנַעַת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כְּאַחַד ה</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ַדְּשָׁאִים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כְּאַחַד הָאָדָם.</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4" name="גל כפול 3">
            <a:extLst>
              <a:ext uri="{FF2B5EF4-FFF2-40B4-BE49-F238E27FC236}">
                <a16:creationId xmlns:a16="http://schemas.microsoft.com/office/drawing/2014/main" id="{3AF4389E-ED82-A788-96DB-9C66EA31394A}"/>
              </a:ext>
            </a:extLst>
          </p:cNvPr>
          <p:cNvSpPr/>
          <p:nvPr/>
        </p:nvSpPr>
        <p:spPr>
          <a:xfrm>
            <a:off x="3167368" y="5631422"/>
            <a:ext cx="3008671" cy="1194619"/>
          </a:xfrm>
          <a:prstGeom prst="doubleWave">
            <a:avLst/>
          </a:prstGeom>
          <a:solidFill>
            <a:srgbClr val="C444B2"/>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תכונות ומצבי נפש</a:t>
            </a:r>
          </a:p>
        </p:txBody>
      </p:sp>
      <p:sp>
        <p:nvSpPr>
          <p:cNvPr id="6" name="גל כפול 5">
            <a:extLst>
              <a:ext uri="{FF2B5EF4-FFF2-40B4-BE49-F238E27FC236}">
                <a16:creationId xmlns:a16="http://schemas.microsoft.com/office/drawing/2014/main" id="{2154F109-92B8-D731-02EE-9D930AC2F525}"/>
              </a:ext>
            </a:extLst>
          </p:cNvPr>
          <p:cNvSpPr/>
          <p:nvPr/>
        </p:nvSpPr>
        <p:spPr>
          <a:xfrm>
            <a:off x="6174658" y="5663379"/>
            <a:ext cx="3008671" cy="1194619"/>
          </a:xfrm>
          <a:prstGeom prst="doubleWave">
            <a:avLst/>
          </a:prstGeom>
          <a:solidFill>
            <a:srgbClr val="1DEBE6"/>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תיאורי טבע</a:t>
            </a:r>
          </a:p>
        </p:txBody>
      </p:sp>
      <p:sp>
        <p:nvSpPr>
          <p:cNvPr id="7" name="גל כפול 6">
            <a:extLst>
              <a:ext uri="{FF2B5EF4-FFF2-40B4-BE49-F238E27FC236}">
                <a16:creationId xmlns:a16="http://schemas.microsoft.com/office/drawing/2014/main" id="{3517C8BF-36DA-E46E-0F36-0ED6DCB77F1E}"/>
              </a:ext>
            </a:extLst>
          </p:cNvPr>
          <p:cNvSpPr/>
          <p:nvPr/>
        </p:nvSpPr>
        <p:spPr>
          <a:xfrm>
            <a:off x="9183329" y="5663380"/>
            <a:ext cx="3008671" cy="1194619"/>
          </a:xfrm>
          <a:prstGeom prst="doubleWave">
            <a:avLst/>
          </a:prstGeom>
          <a:solidFill>
            <a:srgbClr val="FFFF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אברי גוף</a:t>
            </a:r>
          </a:p>
        </p:txBody>
      </p:sp>
    </p:spTree>
    <p:extLst>
      <p:ext uri="{BB962C8B-B14F-4D97-AF65-F5344CB8AC3E}">
        <p14:creationId xmlns:p14="http://schemas.microsoft.com/office/powerpoint/2010/main" val="284703251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7091264" y="219499"/>
            <a:ext cx="4730621"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בִּסְלִיחָה וּבְחֶסֶד</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בַּשָּׂדֶה, וְתֵלְכִי בּוֹ כַּהֵלֶךְ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הַתָּם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ילִָּטֵף</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בַּעֲלֵי הָאַסְפֶּסֶת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err="1">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שִׁלְפֵי־שִׁבֳּלִים</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יִדְקְרוּך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err="1">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וְתִמְתַּק</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דְּקִירָתָם.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מָטָר</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יַשִּׂיגֵךְ 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highlight>
                  <a:srgbClr val="FFFF00"/>
                </a:highlight>
                <a:uLnTx/>
                <a:uFillTx/>
                <a:latin typeface="David" panose="020E0502060401010101" pitchFamily="34" charset="-79"/>
                <a:ea typeface="+mn-ea"/>
                <a:cs typeface="David" panose="020E0502060401010101" pitchFamily="34" charset="-79"/>
              </a:rPr>
              <a:t>ְ, וְרֹאשֵׁךְ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רַעֲנָן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וְתֵלְכִי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בַּשָּׂדֶה הָרָטֹב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וְנָשַׁמְתְּ אֶת רֵיחוֹ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שֶׁל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הַתֶּלֶם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נָשֹׁם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וְרָגעֹ</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a:t>
            </a:r>
            <a:r>
              <a:rPr kumimoji="0" lang="he-IL" sz="2400" b="0" i="0" u="none" strike="noStrike" kern="1200" cap="none" spc="0" normalizeH="0" baseline="0" noProof="0" dirty="0">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ְרָאִית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אֶת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הַשֶּׁמֶשׁ</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err="1">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וּפְשׁוּטִים הַדְּבָרִים וְחַיִּים, וּמֻתָּר בָּם </a:t>
            </a:r>
            <a:r>
              <a:rPr kumimoji="0" lang="he-IL" sz="2400" b="0" i="0" u="none" strike="noStrike" kern="1200" cap="none" spc="0" normalizeH="0" baseline="0" noProof="0" dirty="0">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לנִגְעֹּ</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וּמֻתָּר, וּמֻתָּר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לֶאֱהֹב</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אַתְּ תֵּלְכִי בַּשָּׂדֶה. לְבַדֵּךְ. </a:t>
            </a:r>
            <a:r>
              <a:rPr kumimoji="0" lang="he-IL" sz="2400" b="0" i="0" u="none" strike="noStrike" kern="1200" cap="none" spc="0" normalizeH="0" baseline="0" noProof="0" dirty="0">
                <a:ln>
                  <a:noFill/>
                </a:ln>
                <a:solidFill>
                  <a:srgbClr val="2C2C2C"/>
                </a:solidFill>
                <a:effectLst/>
                <a:highlight>
                  <a:srgbClr val="C0C0C0"/>
                </a:highlight>
                <a:uLnTx/>
                <a:uFillTx/>
                <a:latin typeface="David" panose="020E0502060401010101" pitchFamily="34" charset="-79"/>
                <a:ea typeface="+mn-ea"/>
                <a:cs typeface="David" panose="020E0502060401010101" pitchFamily="34" charset="-79"/>
              </a:rPr>
              <a:t>לֹא נִצְרֶבֶת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בְּלַהַט</a:t>
            </a:r>
            <a:br>
              <a:rPr kumimoji="0" lang="he-IL" sz="2400" b="0" i="0" u="none" strike="noStrike" kern="1200" cap="none" spc="0" normalizeH="0" baseline="0" noProof="0" dirty="0">
                <a:ln>
                  <a:noFill/>
                </a:ln>
                <a:solidFill>
                  <a:prstClr val="black"/>
                </a:solidFill>
                <a:effectLst/>
                <a:highlight>
                  <a:srgbClr val="00FFFF"/>
                </a:highligh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הַשְּׂרֵפוֹת</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בַּדְּרָכִים שֶׁסָּמְרוּ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מֵאֵימָה</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וּמִדָּם.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שׁוּב תִּהְיִי </a:t>
            </a:r>
            <a:r>
              <a:rPr kumimoji="0" lang="he-IL" sz="2400" b="0" i="0" u="none" strike="noStrike" kern="1200" cap="none" spc="0" normalizeH="0" baseline="0" noProof="0" dirty="0">
                <a:ln>
                  <a:noFill/>
                </a:ln>
                <a:solidFill>
                  <a:srgbClr val="2C2C2C"/>
                </a:solidFill>
                <a:effectLst/>
                <a:highlight>
                  <a:srgbClr val="FF00FF"/>
                </a:highlight>
                <a:uLnTx/>
                <a:uFillTx/>
                <a:latin typeface="David" panose="020E0502060401010101" pitchFamily="34" charset="-79"/>
                <a:ea typeface="+mn-ea"/>
                <a:cs typeface="David" panose="020E0502060401010101" pitchFamily="34" charset="-79"/>
              </a:rPr>
              <a:t>עֲנָוָה וְנִכְנַעַת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כְּאַחַד ה</a:t>
            </a:r>
            <a:r>
              <a:rPr kumimoji="0" lang="he-IL" sz="2400" b="0" i="0" u="none" strike="noStrike" kern="1200" cap="none" spc="0" normalizeH="0" baseline="0" noProof="0" dirty="0">
                <a:ln>
                  <a:noFill/>
                </a:ln>
                <a:solidFill>
                  <a:srgbClr val="2C2C2C"/>
                </a:solidFill>
                <a:effectLst/>
                <a:highlight>
                  <a:srgbClr val="00FFFF"/>
                </a:highlight>
                <a:uLnTx/>
                <a:uFillTx/>
                <a:latin typeface="David" panose="020E0502060401010101" pitchFamily="34" charset="-79"/>
                <a:ea typeface="+mn-ea"/>
                <a:cs typeface="David" panose="020E0502060401010101" pitchFamily="34" charset="-79"/>
              </a:rPr>
              <a:t>ַדְּשָׁאִים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כְּאַחַד הָאָדָם.</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4" name="גל כפול 3">
            <a:extLst>
              <a:ext uri="{FF2B5EF4-FFF2-40B4-BE49-F238E27FC236}">
                <a16:creationId xmlns:a16="http://schemas.microsoft.com/office/drawing/2014/main" id="{3AF4389E-ED82-A788-96DB-9C66EA31394A}"/>
              </a:ext>
            </a:extLst>
          </p:cNvPr>
          <p:cNvSpPr/>
          <p:nvPr/>
        </p:nvSpPr>
        <p:spPr>
          <a:xfrm>
            <a:off x="3167368" y="5631422"/>
            <a:ext cx="3008671" cy="1194619"/>
          </a:xfrm>
          <a:prstGeom prst="doubleWave">
            <a:avLst/>
          </a:prstGeom>
          <a:solidFill>
            <a:srgbClr val="C444B2"/>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תכונות ומצבי נפש</a:t>
            </a:r>
          </a:p>
        </p:txBody>
      </p:sp>
      <p:sp>
        <p:nvSpPr>
          <p:cNvPr id="6" name="גל כפול 5">
            <a:extLst>
              <a:ext uri="{FF2B5EF4-FFF2-40B4-BE49-F238E27FC236}">
                <a16:creationId xmlns:a16="http://schemas.microsoft.com/office/drawing/2014/main" id="{2154F109-92B8-D731-02EE-9D930AC2F525}"/>
              </a:ext>
            </a:extLst>
          </p:cNvPr>
          <p:cNvSpPr/>
          <p:nvPr/>
        </p:nvSpPr>
        <p:spPr>
          <a:xfrm>
            <a:off x="6174658" y="5663379"/>
            <a:ext cx="3008671" cy="1194619"/>
          </a:xfrm>
          <a:prstGeom prst="doubleWave">
            <a:avLst/>
          </a:prstGeom>
          <a:solidFill>
            <a:srgbClr val="1DEBE6"/>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תיאורי טבע</a:t>
            </a:r>
          </a:p>
        </p:txBody>
      </p:sp>
      <p:sp>
        <p:nvSpPr>
          <p:cNvPr id="7" name="גל כפול 6">
            <a:extLst>
              <a:ext uri="{FF2B5EF4-FFF2-40B4-BE49-F238E27FC236}">
                <a16:creationId xmlns:a16="http://schemas.microsoft.com/office/drawing/2014/main" id="{3517C8BF-36DA-E46E-0F36-0ED6DCB77F1E}"/>
              </a:ext>
            </a:extLst>
          </p:cNvPr>
          <p:cNvSpPr/>
          <p:nvPr/>
        </p:nvSpPr>
        <p:spPr>
          <a:xfrm>
            <a:off x="9183329" y="5663380"/>
            <a:ext cx="3008671" cy="1194619"/>
          </a:xfrm>
          <a:prstGeom prst="doubleWave">
            <a:avLst/>
          </a:prstGeom>
          <a:solidFill>
            <a:srgbClr val="FFFF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אברי גוף</a:t>
            </a:r>
          </a:p>
        </p:txBody>
      </p:sp>
      <p:sp>
        <p:nvSpPr>
          <p:cNvPr id="2" name="גל כפול 1">
            <a:extLst>
              <a:ext uri="{FF2B5EF4-FFF2-40B4-BE49-F238E27FC236}">
                <a16:creationId xmlns:a16="http://schemas.microsoft.com/office/drawing/2014/main" id="{64FA9419-8285-150C-C9AE-7B0C054CAE6B}"/>
              </a:ext>
            </a:extLst>
          </p:cNvPr>
          <p:cNvSpPr/>
          <p:nvPr/>
        </p:nvSpPr>
        <p:spPr>
          <a:xfrm>
            <a:off x="157316" y="5599465"/>
            <a:ext cx="3008671" cy="1194619"/>
          </a:xfrm>
          <a:prstGeom prst="doubleWave">
            <a:avLst/>
          </a:prstGeom>
          <a:solidFill>
            <a:schemeClr val="bg2">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חושים</a:t>
            </a:r>
          </a:p>
        </p:txBody>
      </p:sp>
    </p:spTree>
    <p:extLst>
      <p:ext uri="{BB962C8B-B14F-4D97-AF65-F5344CB8AC3E}">
        <p14:creationId xmlns:p14="http://schemas.microsoft.com/office/powerpoint/2010/main" val="408196758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7091264" y="219499"/>
            <a:ext cx="4730621"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וְתֵלְכִי בַּשָּׂדֶה, וְתֵלְכִי בּוֹ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כַּהֵלֶך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הַתָּם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ילִָּטֵף בַּעֲלֵי הָאַסְפֶּסֶת,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אוֹ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שִׁלְפֵי־שִׁבֳּלִים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יִדְקְרוּךְ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וְתִמְתַּק</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דְּקִירָתָם.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אוֹ מָטָר יַשִּׂיגֵךְ בַּעֲדַת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וְרֹאשֵׁךְ 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וְתֵלְכִי בַּשָּׂדֶה הָרָטֹב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וְנָשַׁמְתְּ אֶת רֵיחוֹ שֶׁל הַתֶּלֶם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וְרָאִית אֶת הַשֶּׁמֶשׁ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וּפְשׁוּטִים הַדְּבָרִים וְחַיִּים, וּמֻתָּר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וּמֻתָּר, וּמֻתָּר 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אַתְּ תֵּלְכִי בַּשָּׂדֶה. לְבַדֵּךְ. לֹא נִצְרֶבֶת בְּלַהַט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הַשְּׂרֵפוֹת, בַּדְּרָכִים שֶׁסָּמְרוּ מֵאֵימָה וּמִדָּם.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שׁוּב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תִּהְיִי עֲנָוָה וְנִכְנַעַת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כְּאַחַד הַדְּשָׁאִים, כְּאַחַד הָאָדָם</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8" name="גל כפול 7">
            <a:extLst>
              <a:ext uri="{FF2B5EF4-FFF2-40B4-BE49-F238E27FC236}">
                <a16:creationId xmlns:a16="http://schemas.microsoft.com/office/drawing/2014/main" id="{5DBAF58C-BC88-0527-EEEF-2D26144B282D}"/>
              </a:ext>
            </a:extLst>
          </p:cNvPr>
          <p:cNvSpPr/>
          <p:nvPr/>
        </p:nvSpPr>
        <p:spPr>
          <a:xfrm>
            <a:off x="9645445" y="5427406"/>
            <a:ext cx="2546555" cy="1430594"/>
          </a:xfrm>
          <a:prstGeom prst="doubleWave">
            <a:avLst/>
          </a:prstGeom>
          <a:solidFill>
            <a:srgbClr val="FF00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דימוי</a:t>
            </a:r>
          </a:p>
        </p:txBody>
      </p:sp>
    </p:spTree>
    <p:extLst>
      <p:ext uri="{BB962C8B-B14F-4D97-AF65-F5344CB8AC3E}">
        <p14:creationId xmlns:p14="http://schemas.microsoft.com/office/powerpoint/2010/main" val="149415464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6892414" y="219499"/>
            <a:ext cx="4929472"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וְתֵלְכִי בַּשָּׂדֶה, וְתֵלְכִי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בּוֹ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כַּהֵלֶך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ילִָּטֵף בַּעֲלֵי הָאַסְפֶּסֶת,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err="1">
                <a:ln>
                  <a:noFill/>
                </a:ln>
                <a:solidFill>
                  <a:srgbClr val="00B050"/>
                </a:solidFill>
                <a:effectLst/>
                <a:uLnTx/>
                <a:uFillTx/>
                <a:latin typeface="David" panose="020E0502060401010101" pitchFamily="34" charset="-79"/>
                <a:ea typeface="+mn-ea"/>
                <a:cs typeface="David" panose="020E0502060401010101" pitchFamily="34" charset="-79"/>
              </a:rPr>
              <a:t>שִׁלְפֵי־שִׁבֳּלִים</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 יִדְקְרוּךְ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וְתִמְתַּק</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דְּקִירָתָם.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מָטָר יַשִּׂיגֵךְ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וְרֹאשֵׁךְ 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4472C4">
                    <a:lumMod val="50000"/>
                  </a:srgbClr>
                </a:solidFill>
                <a:effectLst/>
                <a:uLnTx/>
                <a:uFillTx/>
                <a:latin typeface="David" panose="020E0502060401010101" pitchFamily="34" charset="-79"/>
                <a:ea typeface="+mn-ea"/>
                <a:cs typeface="David" panose="020E0502060401010101" pitchFamily="34" charset="-79"/>
              </a:rPr>
              <a:t>וְתֵלְכִי</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בַּשָּׂדֶה הָרָטֹב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וְנָשַׁמְתְּ אֶת רֵיחוֹ שֶׁל הַתֶּלֶם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וְרָאִית אֶת הַשֶּׁמֶשׁ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וּפְשׁוּטִים הַדְּבָרִים וְחַיִּים, וּמֻתָּר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וּמֻתָּר, וּמֻתָּר 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אַתְּ תֵּלְכִי בַּשָּׂדֶה. לְבַדֵּךְ. לֹא נִצְרֶבֶת בְּלַהַט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הַשְּׂרֵפוֹת, </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בַּדְּרָכִים שֶׁסָּמְרוּ מֵאֵימָה וּמִדָּם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שׁוּב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תִּהְיִי עֲנָוָה וְנִכְנַעַת</a:t>
            </a:r>
            <a:b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כְּאַחַד הַדְּשָׁאִים, כְּאַחַד הָאָדָם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7" name="גל כפול 6">
            <a:extLst>
              <a:ext uri="{FF2B5EF4-FFF2-40B4-BE49-F238E27FC236}">
                <a16:creationId xmlns:a16="http://schemas.microsoft.com/office/drawing/2014/main" id="{A13E1138-1AF6-2CE3-BD78-C5A5BE2339CD}"/>
              </a:ext>
            </a:extLst>
          </p:cNvPr>
          <p:cNvSpPr/>
          <p:nvPr/>
        </p:nvSpPr>
        <p:spPr>
          <a:xfrm>
            <a:off x="7091264" y="5427406"/>
            <a:ext cx="2546555" cy="1430594"/>
          </a:xfrm>
          <a:prstGeom prst="doubleWave">
            <a:avLst/>
          </a:prstGeom>
          <a:solidFill>
            <a:srgbClr val="00B05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האנשה</a:t>
            </a:r>
          </a:p>
        </p:txBody>
      </p:sp>
      <p:sp>
        <p:nvSpPr>
          <p:cNvPr id="8" name="גל כפול 7">
            <a:extLst>
              <a:ext uri="{FF2B5EF4-FFF2-40B4-BE49-F238E27FC236}">
                <a16:creationId xmlns:a16="http://schemas.microsoft.com/office/drawing/2014/main" id="{5DBAF58C-BC88-0527-EEEF-2D26144B282D}"/>
              </a:ext>
            </a:extLst>
          </p:cNvPr>
          <p:cNvSpPr/>
          <p:nvPr/>
        </p:nvSpPr>
        <p:spPr>
          <a:xfrm>
            <a:off x="9645445" y="5427406"/>
            <a:ext cx="2546555" cy="1430594"/>
          </a:xfrm>
          <a:prstGeom prst="doubleWave">
            <a:avLst/>
          </a:prstGeom>
          <a:solidFill>
            <a:srgbClr val="FF00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דימוי</a:t>
            </a:r>
          </a:p>
        </p:txBody>
      </p:sp>
    </p:spTree>
    <p:extLst>
      <p:ext uri="{BB962C8B-B14F-4D97-AF65-F5344CB8AC3E}">
        <p14:creationId xmlns:p14="http://schemas.microsoft.com/office/powerpoint/2010/main" val="275088226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6892414" y="219499"/>
            <a:ext cx="4929472"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וְתֵלְכִי בַּשָּׂדֶה, וְתֵלְכִי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בּוֹ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כַּהֵלֶך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ילִָּטֵף בַּעֲלֵי הָאַסְפֶּסֶת,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err="1">
                <a:ln>
                  <a:noFill/>
                </a:ln>
                <a:solidFill>
                  <a:srgbClr val="00B050"/>
                </a:solidFill>
                <a:effectLst/>
                <a:uLnTx/>
                <a:uFillTx/>
                <a:latin typeface="David" panose="020E0502060401010101" pitchFamily="34" charset="-79"/>
                <a:ea typeface="+mn-ea"/>
                <a:cs typeface="David" panose="020E0502060401010101" pitchFamily="34" charset="-79"/>
              </a:rPr>
              <a:t>שִׁלְפֵי־שִׁבֳּלִים</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 יִדְקְרוּךְ </a:t>
            </a:r>
            <a:r>
              <a:rPr kumimoji="0" lang="he-IL" sz="2400" b="1" i="0" u="none" strike="noStrike" kern="1200" cap="none" spc="0" normalizeH="0" baseline="0" noProof="0" dirty="0" err="1">
                <a:ln>
                  <a:noFill/>
                </a:ln>
                <a:solidFill>
                  <a:srgbClr val="FFC000">
                    <a:lumMod val="50000"/>
                  </a:srgbClr>
                </a:solidFill>
                <a:effectLst/>
                <a:uLnTx/>
                <a:uFillTx/>
                <a:latin typeface="David" panose="020E0502060401010101" pitchFamily="34" charset="-79"/>
                <a:ea typeface="+mn-ea"/>
                <a:cs typeface="David" panose="020E0502060401010101" pitchFamily="34" charset="-79"/>
              </a:rPr>
              <a:t>וְתִמְתַּק</a:t>
            </a:r>
            <a:r>
              <a:rPr kumimoji="0" lang="he-IL" sz="2400" b="1" i="0" u="none" strike="noStrike" kern="1200" cap="none" spc="0" normalizeH="0" baseline="0" noProof="0" dirty="0">
                <a:ln>
                  <a:noFill/>
                </a:ln>
                <a:solidFill>
                  <a:srgbClr val="FFC000">
                    <a:lumMod val="50000"/>
                  </a:srgbClr>
                </a:solidFill>
                <a:effectLst/>
                <a:uLnTx/>
                <a:uFillTx/>
                <a:latin typeface="David" panose="020E0502060401010101" pitchFamily="34" charset="-79"/>
                <a:ea typeface="+mn-ea"/>
                <a:cs typeface="David" panose="020E0502060401010101" pitchFamily="34" charset="-79"/>
              </a:rPr>
              <a:t> דְּקִירָתָם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מָטָר יַשִּׂיגֵךְ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וְרֹאשֵׁךְ 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וְתֵלְכִי</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בַּשָּׂדֶה הָרָטֹב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וְנָשַׁמְתְּ אֶת רֵיחוֹ שֶׁל הַתֶּלֶם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וְרָאִית אֶת הַשֶּׁמֶשׁ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וּפְשׁוּטִים הַדְּבָרִים וְחַיִּים, וּמֻתָּר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וּמֻתָּר, וּמֻתָּר 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אַתְּ תֵּלְכִי בַּשָּׂדֶה. לְבַדֵּךְ. לֹא נִצְרֶבֶת בְּלַהַט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הַשְּׂרֵפוֹת, </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בַּדְּרָכִים שֶׁסָּמְרוּ מֵאֵימָה וּמִדָּם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שׁוּב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תִּהְיִי עֲנָוָה וְנִכְנַעַת</a:t>
            </a:r>
            <a:b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כְּאַחַד הַדְּשָׁאִים, כְּאַחַד הָאָדָם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7" name="גל כפול 6">
            <a:extLst>
              <a:ext uri="{FF2B5EF4-FFF2-40B4-BE49-F238E27FC236}">
                <a16:creationId xmlns:a16="http://schemas.microsoft.com/office/drawing/2014/main" id="{A13E1138-1AF6-2CE3-BD78-C5A5BE2339CD}"/>
              </a:ext>
            </a:extLst>
          </p:cNvPr>
          <p:cNvSpPr/>
          <p:nvPr/>
        </p:nvSpPr>
        <p:spPr>
          <a:xfrm>
            <a:off x="7091264" y="5427406"/>
            <a:ext cx="2546555" cy="1430594"/>
          </a:xfrm>
          <a:prstGeom prst="doubleWave">
            <a:avLst/>
          </a:prstGeom>
          <a:solidFill>
            <a:srgbClr val="00B05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האנשה</a:t>
            </a:r>
          </a:p>
        </p:txBody>
      </p:sp>
      <p:sp>
        <p:nvSpPr>
          <p:cNvPr id="8" name="גל כפול 7">
            <a:extLst>
              <a:ext uri="{FF2B5EF4-FFF2-40B4-BE49-F238E27FC236}">
                <a16:creationId xmlns:a16="http://schemas.microsoft.com/office/drawing/2014/main" id="{5DBAF58C-BC88-0527-EEEF-2D26144B282D}"/>
              </a:ext>
            </a:extLst>
          </p:cNvPr>
          <p:cNvSpPr/>
          <p:nvPr/>
        </p:nvSpPr>
        <p:spPr>
          <a:xfrm>
            <a:off x="9645445" y="5427406"/>
            <a:ext cx="2546555" cy="1430594"/>
          </a:xfrm>
          <a:prstGeom prst="doubleWave">
            <a:avLst/>
          </a:prstGeom>
          <a:solidFill>
            <a:srgbClr val="FF00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דימוי</a:t>
            </a:r>
          </a:p>
        </p:txBody>
      </p:sp>
      <p:sp>
        <p:nvSpPr>
          <p:cNvPr id="2" name="גל כפול 1">
            <a:extLst>
              <a:ext uri="{FF2B5EF4-FFF2-40B4-BE49-F238E27FC236}">
                <a16:creationId xmlns:a16="http://schemas.microsoft.com/office/drawing/2014/main" id="{60AA30A3-3BA1-77C5-F906-166EA94621F7}"/>
              </a:ext>
            </a:extLst>
          </p:cNvPr>
          <p:cNvSpPr/>
          <p:nvPr/>
        </p:nvSpPr>
        <p:spPr>
          <a:xfrm>
            <a:off x="4537083" y="5396089"/>
            <a:ext cx="2546555" cy="1430594"/>
          </a:xfrm>
          <a:prstGeom prst="doubleWave">
            <a:avLst/>
          </a:prstGeom>
          <a:solidFill>
            <a:schemeClr val="accent4">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אוקסימורון</a:t>
            </a:r>
          </a:p>
        </p:txBody>
      </p:sp>
    </p:spTree>
    <p:extLst>
      <p:ext uri="{BB962C8B-B14F-4D97-AF65-F5344CB8AC3E}">
        <p14:creationId xmlns:p14="http://schemas.microsoft.com/office/powerpoint/2010/main" val="173246583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6892414" y="219499"/>
            <a:ext cx="4929472"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4472C4">
                    <a:lumMod val="75000"/>
                  </a:srgbClr>
                </a:solidFill>
                <a:effectLst/>
                <a:uLnTx/>
                <a:uFillTx/>
                <a:latin typeface="David" panose="020E0502060401010101" pitchFamily="34" charset="-79"/>
                <a:ea typeface="+mn-ea"/>
                <a:cs typeface="David" panose="020E0502060401010101" pitchFamily="34" charset="-79"/>
              </a:rPr>
              <a:t>וְתֵלְכִי בַּשָּׂדֶה</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a:t>
            </a:r>
            <a:r>
              <a:rPr kumimoji="0" lang="he-IL" sz="2400" b="1" i="0" u="none" strike="noStrike" kern="1200" cap="none" spc="0" normalizeH="0" baseline="0" noProof="0" dirty="0">
                <a:ln>
                  <a:noFill/>
                </a:ln>
                <a:solidFill>
                  <a:srgbClr val="4472C4">
                    <a:lumMod val="75000"/>
                  </a:srgbClr>
                </a:solidFill>
                <a:effectLst/>
                <a:uLnTx/>
                <a:uFillTx/>
                <a:latin typeface="David" panose="020E0502060401010101" pitchFamily="34" charset="-79"/>
                <a:ea typeface="+mn-ea"/>
                <a:cs typeface="David" panose="020E0502060401010101" pitchFamily="34" charset="-79"/>
              </a:rPr>
              <a:t>וְתֵלְכִי</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בּוֹ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כַּהֵלֶך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ילִָּטֵף בַּעֲלֵי הָאַסְפֶּסֶת,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err="1">
                <a:ln>
                  <a:noFill/>
                </a:ln>
                <a:solidFill>
                  <a:srgbClr val="00B050"/>
                </a:solidFill>
                <a:effectLst/>
                <a:uLnTx/>
                <a:uFillTx/>
                <a:latin typeface="David" panose="020E0502060401010101" pitchFamily="34" charset="-79"/>
                <a:ea typeface="+mn-ea"/>
                <a:cs typeface="David" panose="020E0502060401010101" pitchFamily="34" charset="-79"/>
              </a:rPr>
              <a:t>שִׁלְפֵי־שִׁבֳּלִים</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 יִדְקְרוּךְ </a:t>
            </a:r>
            <a:r>
              <a:rPr kumimoji="0" lang="he-IL" sz="2400" b="1" i="0" u="none" strike="noStrike" kern="1200" cap="none" spc="0" normalizeH="0" baseline="0" noProof="0" dirty="0" err="1">
                <a:ln>
                  <a:noFill/>
                </a:ln>
                <a:solidFill>
                  <a:srgbClr val="FFC000">
                    <a:lumMod val="50000"/>
                  </a:srgbClr>
                </a:solidFill>
                <a:effectLst/>
                <a:uLnTx/>
                <a:uFillTx/>
                <a:latin typeface="David" panose="020E0502060401010101" pitchFamily="34" charset="-79"/>
                <a:ea typeface="+mn-ea"/>
                <a:cs typeface="David" panose="020E0502060401010101" pitchFamily="34" charset="-79"/>
              </a:rPr>
              <a:t>וְתִמְתַּק</a:t>
            </a:r>
            <a:r>
              <a:rPr kumimoji="0" lang="he-IL" sz="2400" b="1" i="0" u="none" strike="noStrike" kern="1200" cap="none" spc="0" normalizeH="0" baseline="0" noProof="0" dirty="0">
                <a:ln>
                  <a:noFill/>
                </a:ln>
                <a:solidFill>
                  <a:srgbClr val="FFC000">
                    <a:lumMod val="50000"/>
                  </a:srgbClr>
                </a:solidFill>
                <a:effectLst/>
                <a:uLnTx/>
                <a:uFillTx/>
                <a:latin typeface="David" panose="020E0502060401010101" pitchFamily="34" charset="-79"/>
                <a:ea typeface="+mn-ea"/>
                <a:cs typeface="David" panose="020E0502060401010101" pitchFamily="34" charset="-79"/>
              </a:rPr>
              <a:t> דְּקִירָתָם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מָטָר יַשִּׂיגֵךְ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וְרֹאשֵׁךְ 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4472C4">
                    <a:lumMod val="50000"/>
                  </a:srgbClr>
                </a:solidFill>
                <a:effectLst/>
                <a:uLnTx/>
                <a:uFillTx/>
                <a:latin typeface="David" panose="020E0502060401010101" pitchFamily="34" charset="-79"/>
                <a:ea typeface="+mn-ea"/>
                <a:cs typeface="David" panose="020E0502060401010101" pitchFamily="34" charset="-79"/>
              </a:rPr>
              <a:t>וְתֵלְכִי</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בַּשָּׂדֶה הָרָטֹב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וְנָשַׁמְתְּ אֶת רֵיחוֹ שֶׁל הַתֶּלֶם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וְרָאִית אֶת הַשֶּׁמֶשׁ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וּפְשׁוּטִים הַדְּבָרִים וְחַיִּים, </a:t>
            </a:r>
            <a:r>
              <a:rPr kumimoji="0" lang="he-IL" sz="2400" b="1" i="0" u="none" strike="noStrike" kern="1200" cap="none" spc="0" normalizeH="0" baseline="0" noProof="0" dirty="0">
                <a:ln>
                  <a:noFill/>
                </a:ln>
                <a:solidFill>
                  <a:srgbClr val="002060"/>
                </a:solidFill>
                <a:effectLst/>
                <a:uLnTx/>
                <a:uFillTx/>
                <a:latin typeface="David" panose="020E0502060401010101" pitchFamily="34" charset="-79"/>
                <a:ea typeface="+mn-ea"/>
                <a:cs typeface="David" panose="020E0502060401010101" pitchFamily="34" charset="-79"/>
              </a:rPr>
              <a:t>וּמֻתָּר</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002060"/>
                </a:solidFill>
                <a:effectLst/>
                <a:uLnTx/>
                <a:uFillTx/>
                <a:latin typeface="David" panose="020E0502060401010101" pitchFamily="34" charset="-79"/>
                <a:ea typeface="+mn-ea"/>
                <a:cs typeface="David" panose="020E0502060401010101" pitchFamily="34" charset="-79"/>
              </a:rPr>
              <a:t>וּמֻתָּר, וּמֻתָּר </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002060"/>
                </a:solidFill>
                <a:effectLst/>
                <a:uLnTx/>
                <a:uFillTx/>
                <a:latin typeface="David" panose="020E0502060401010101" pitchFamily="34" charset="-79"/>
                <a:ea typeface="+mn-ea"/>
                <a:cs typeface="David" panose="020E0502060401010101" pitchFamily="34" charset="-79"/>
              </a:rPr>
              <a:t>אַתְּ תֵּלְכִי בַּשָּׂדֶה</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לְבַדֵּךְ. לֹא נִצְרֶבֶת בְּלַהַט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הַשְּׂרֵפוֹת, </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בַּדְּרָכִים שֶׁסָּמְרוּ מֵאֵימָה וּמִדָּם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שׁוּב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תִּהְיִי עֲנָוָה וְנִכְנַעַת</a:t>
            </a:r>
            <a:b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כְּאַחַד הַדְּשָׁאִים, כְּאַחַד הָאָדָם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7" name="גל כפול 6">
            <a:extLst>
              <a:ext uri="{FF2B5EF4-FFF2-40B4-BE49-F238E27FC236}">
                <a16:creationId xmlns:a16="http://schemas.microsoft.com/office/drawing/2014/main" id="{A13E1138-1AF6-2CE3-BD78-C5A5BE2339CD}"/>
              </a:ext>
            </a:extLst>
          </p:cNvPr>
          <p:cNvSpPr/>
          <p:nvPr/>
        </p:nvSpPr>
        <p:spPr>
          <a:xfrm>
            <a:off x="7091264" y="5427406"/>
            <a:ext cx="2546555" cy="1430594"/>
          </a:xfrm>
          <a:prstGeom prst="doubleWave">
            <a:avLst/>
          </a:prstGeom>
          <a:solidFill>
            <a:srgbClr val="00B05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האנשה</a:t>
            </a:r>
          </a:p>
        </p:txBody>
      </p:sp>
      <p:sp>
        <p:nvSpPr>
          <p:cNvPr id="8" name="גל כפול 7">
            <a:extLst>
              <a:ext uri="{FF2B5EF4-FFF2-40B4-BE49-F238E27FC236}">
                <a16:creationId xmlns:a16="http://schemas.microsoft.com/office/drawing/2014/main" id="{5DBAF58C-BC88-0527-EEEF-2D26144B282D}"/>
              </a:ext>
            </a:extLst>
          </p:cNvPr>
          <p:cNvSpPr/>
          <p:nvPr/>
        </p:nvSpPr>
        <p:spPr>
          <a:xfrm>
            <a:off x="9645445" y="5427406"/>
            <a:ext cx="2546555" cy="1430594"/>
          </a:xfrm>
          <a:prstGeom prst="doubleWave">
            <a:avLst/>
          </a:prstGeom>
          <a:solidFill>
            <a:srgbClr val="FF00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דימוי</a:t>
            </a:r>
          </a:p>
        </p:txBody>
      </p:sp>
      <p:sp>
        <p:nvSpPr>
          <p:cNvPr id="2" name="גל כפול 1">
            <a:extLst>
              <a:ext uri="{FF2B5EF4-FFF2-40B4-BE49-F238E27FC236}">
                <a16:creationId xmlns:a16="http://schemas.microsoft.com/office/drawing/2014/main" id="{60AA30A3-3BA1-77C5-F906-166EA94621F7}"/>
              </a:ext>
            </a:extLst>
          </p:cNvPr>
          <p:cNvSpPr/>
          <p:nvPr/>
        </p:nvSpPr>
        <p:spPr>
          <a:xfrm>
            <a:off x="4537083" y="5396089"/>
            <a:ext cx="2546555" cy="1430594"/>
          </a:xfrm>
          <a:prstGeom prst="doubleWave">
            <a:avLst/>
          </a:prstGeom>
          <a:solidFill>
            <a:schemeClr val="accent4">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אוקסימורון</a:t>
            </a:r>
          </a:p>
        </p:txBody>
      </p:sp>
      <p:sp>
        <p:nvSpPr>
          <p:cNvPr id="4" name="גל כפול 3">
            <a:extLst>
              <a:ext uri="{FF2B5EF4-FFF2-40B4-BE49-F238E27FC236}">
                <a16:creationId xmlns:a16="http://schemas.microsoft.com/office/drawing/2014/main" id="{F843F5FE-2F0A-731D-BBB5-61771D6B5117}"/>
              </a:ext>
            </a:extLst>
          </p:cNvPr>
          <p:cNvSpPr/>
          <p:nvPr/>
        </p:nvSpPr>
        <p:spPr>
          <a:xfrm>
            <a:off x="2012398" y="5396089"/>
            <a:ext cx="2546555" cy="1430594"/>
          </a:xfrm>
          <a:prstGeom prst="doubleWave">
            <a:avLst/>
          </a:prstGeom>
          <a:solidFill>
            <a:srgbClr val="00206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חזרה</a:t>
            </a:r>
          </a:p>
        </p:txBody>
      </p:sp>
    </p:spTree>
    <p:extLst>
      <p:ext uri="{BB962C8B-B14F-4D97-AF65-F5344CB8AC3E}">
        <p14:creationId xmlns:p14="http://schemas.microsoft.com/office/powerpoint/2010/main" val="94897745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6892414" y="219499"/>
            <a:ext cx="4929472" cy="5963171"/>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4472C4">
                    <a:lumMod val="75000"/>
                  </a:srgbClr>
                </a:solidFill>
                <a:effectLst/>
                <a:uLnTx/>
                <a:uFillTx/>
                <a:latin typeface="David" panose="020E0502060401010101" pitchFamily="34" charset="-79"/>
                <a:ea typeface="+mn-ea"/>
                <a:cs typeface="David" panose="020E0502060401010101" pitchFamily="34" charset="-79"/>
              </a:rPr>
              <a:t>וְתֵלְכִי בַּשָּׂדֶה</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a:t>
            </a:r>
            <a:r>
              <a:rPr kumimoji="0" lang="he-IL" sz="2400" b="1" i="0" u="none" strike="noStrike" kern="1200" cap="none" spc="0" normalizeH="0" baseline="0" noProof="0" dirty="0">
                <a:ln>
                  <a:noFill/>
                </a:ln>
                <a:solidFill>
                  <a:srgbClr val="4472C4">
                    <a:lumMod val="75000"/>
                  </a:srgbClr>
                </a:solidFill>
                <a:effectLst/>
                <a:uLnTx/>
                <a:uFillTx/>
                <a:latin typeface="David" panose="020E0502060401010101" pitchFamily="34" charset="-79"/>
                <a:ea typeface="+mn-ea"/>
                <a:cs typeface="David" panose="020E0502060401010101" pitchFamily="34" charset="-79"/>
              </a:rPr>
              <a:t>וְתֵלְכִי</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בּוֹ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כַּהֵלֶך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הַתָּם,</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וּמַחֲשׂוֹף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כַּף־רַגְלֵך</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a:t>
            </a:r>
            <a:r>
              <a:rPr kumimoji="0" lang="he-IL" sz="24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ילִָּטֵף בַּעֲלֵי הָאַסְפֶּסֶת,</a:t>
            </a:r>
            <a:br>
              <a:rPr kumimoji="0" lang="he-IL" sz="24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err="1">
                <a:ln>
                  <a:noFill/>
                </a:ln>
                <a:solidFill>
                  <a:srgbClr val="00B050"/>
                </a:solidFill>
                <a:effectLst/>
                <a:highlight>
                  <a:srgbClr val="FFFF00"/>
                </a:highlight>
                <a:uLnTx/>
                <a:uFillTx/>
                <a:latin typeface="David" panose="020E0502060401010101" pitchFamily="34" charset="-79"/>
                <a:ea typeface="+mn-ea"/>
                <a:cs typeface="David" panose="020E0502060401010101" pitchFamily="34" charset="-79"/>
              </a:rPr>
              <a:t>שִׁלְפֵי־שִׁבֳּלִים</a:t>
            </a:r>
            <a:r>
              <a:rPr kumimoji="0" lang="he-IL" sz="2400" b="1" i="0" u="none" strike="noStrike" kern="1200" cap="none" spc="0" normalizeH="0" baseline="0" noProof="0" dirty="0">
                <a:ln>
                  <a:noFill/>
                </a:ln>
                <a:solidFill>
                  <a:srgbClr val="00B050"/>
                </a:solidFill>
                <a:effectLst/>
                <a:highlight>
                  <a:srgbClr val="FFFF00"/>
                </a:highlight>
                <a:uLnTx/>
                <a:uFillTx/>
                <a:latin typeface="David" panose="020E0502060401010101" pitchFamily="34" charset="-79"/>
                <a:ea typeface="+mn-ea"/>
                <a:cs typeface="David" panose="020E0502060401010101" pitchFamily="34" charset="-79"/>
              </a:rPr>
              <a:t> יִדְקְרוּךְ </a:t>
            </a:r>
            <a:r>
              <a:rPr kumimoji="0" lang="he-IL" sz="2400" b="1" i="0" u="none" strike="noStrike" kern="1200" cap="none" spc="0" normalizeH="0" baseline="0" noProof="0" dirty="0" err="1">
                <a:ln>
                  <a:noFill/>
                </a:ln>
                <a:solidFill>
                  <a:srgbClr val="FFC000">
                    <a:lumMod val="50000"/>
                  </a:srgbClr>
                </a:solidFill>
                <a:effectLst/>
                <a:highlight>
                  <a:srgbClr val="FFFF00"/>
                </a:highlight>
                <a:uLnTx/>
                <a:uFillTx/>
                <a:latin typeface="David" panose="020E0502060401010101" pitchFamily="34" charset="-79"/>
                <a:ea typeface="+mn-ea"/>
                <a:cs typeface="David" panose="020E0502060401010101" pitchFamily="34" charset="-79"/>
              </a:rPr>
              <a:t>וְתִמְתַּק</a:t>
            </a:r>
            <a:r>
              <a:rPr kumimoji="0" lang="he-IL" sz="2400" b="1" i="0" u="none" strike="noStrike" kern="1200" cap="none" spc="0" normalizeH="0" baseline="0" noProof="0" dirty="0">
                <a:ln>
                  <a:noFill/>
                </a:ln>
                <a:solidFill>
                  <a:srgbClr val="FFC000">
                    <a:lumMod val="50000"/>
                  </a:srgbClr>
                </a:solidFill>
                <a:effectLst/>
                <a:highlight>
                  <a:srgbClr val="FFFF00"/>
                </a:highlight>
                <a:uLnTx/>
                <a:uFillTx/>
                <a:latin typeface="David" panose="020E0502060401010101" pitchFamily="34" charset="-79"/>
                <a:ea typeface="+mn-ea"/>
                <a:cs typeface="David" panose="020E0502060401010101" pitchFamily="34" charset="-79"/>
              </a:rPr>
              <a:t> דְּקִירָתָם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אוֹ </a:t>
            </a:r>
            <a:r>
              <a:rPr kumimoji="0" lang="he-IL" sz="2400" b="1" i="0" u="none" strike="noStrike" kern="1200" cap="none" spc="0" normalizeH="0" baseline="0" noProof="0" dirty="0">
                <a:ln>
                  <a:noFill/>
                </a:ln>
                <a:solidFill>
                  <a:srgbClr val="00B050"/>
                </a:solidFill>
                <a:effectLst/>
                <a:uLnTx/>
                <a:uFillTx/>
                <a:latin typeface="David" panose="020E0502060401010101" pitchFamily="34" charset="-79"/>
                <a:ea typeface="+mn-ea"/>
                <a:cs typeface="David" panose="020E0502060401010101" pitchFamily="34" charset="-79"/>
              </a:rPr>
              <a:t>מָטָר יַשִּׂיגֵךְ </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בַּעֲדַת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טִפּוֹתָיו</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הַדּוֹפֶקֶת</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עַל כְּתֵפַיִךְ, חָזֵךְ, </a:t>
            </a:r>
            <a:r>
              <a:rPr kumimoji="0" lang="he-IL" sz="2400" b="0" i="0" u="none" strike="noStrike" kern="1200" cap="none" spc="0" normalizeH="0" baseline="0" noProof="0" dirty="0" err="1">
                <a:ln>
                  <a:noFill/>
                </a:ln>
                <a:solidFill>
                  <a:srgbClr val="2C2C2C"/>
                </a:solidFill>
                <a:effectLst/>
                <a:uLnTx/>
                <a:uFillTx/>
                <a:latin typeface="David" panose="020E0502060401010101" pitchFamily="34" charset="-79"/>
                <a:ea typeface="+mn-ea"/>
                <a:cs typeface="David" panose="020E0502060401010101" pitchFamily="34" charset="-79"/>
              </a:rPr>
              <a:t>צַוָּארֵך</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וְרֹאשֵׁךְ רַעֲנָן.</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4472C4">
                    <a:lumMod val="50000"/>
                  </a:srgbClr>
                </a:solidFill>
                <a:effectLst/>
                <a:uLnTx/>
                <a:uFillTx/>
                <a:latin typeface="David" panose="020E0502060401010101" pitchFamily="34" charset="-79"/>
                <a:ea typeface="+mn-ea"/>
                <a:cs typeface="David" panose="020E0502060401010101" pitchFamily="34" charset="-79"/>
              </a:rPr>
              <a:t>וְתֵלְכִי</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 בַּשָּׂדֶה הָרָטֹב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וְיִרְחַב בָּךְ הַשֶּׁקֶט</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כָּאוֹר בְּשׁוּלֵי הֶעָנָן</a:t>
            </a:r>
            <a:r>
              <a:rPr kumimoji="0" lang="he-IL" sz="2400" b="0" i="0" u="none" strike="noStrike" kern="1200" cap="none" spc="0" normalizeH="0" baseline="0" noProof="0" dirty="0">
                <a:ln>
                  <a:noFill/>
                </a:ln>
                <a:solidFill>
                  <a:srgbClr val="2C2C2C"/>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endPar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428431" y="219499"/>
            <a:ext cx="4730622" cy="5027723"/>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וְנָשַׁמְתְּ אֶת רֵיחוֹ שֶׁל הַתֶּלֶם נָשֹׁם וְרָגעַֹ,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וְרָאִית אֶת הַשֶּׁמֶשׁ </a:t>
            </a: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בִּרְאִי־הַשְּׁלוּלִית</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הַזָּהֹב,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וּפְשׁוּטִים הַדְּבָרִים וְחַיִּים, </a:t>
            </a:r>
            <a:r>
              <a:rPr kumimoji="0" lang="he-IL" sz="2400" b="1" i="0" u="none" strike="noStrike" kern="1200" cap="none" spc="0" normalizeH="0" baseline="0" noProof="0" dirty="0">
                <a:ln>
                  <a:noFill/>
                </a:ln>
                <a:solidFill>
                  <a:srgbClr val="002060"/>
                </a:solidFill>
                <a:effectLst/>
                <a:uLnTx/>
                <a:uFillTx/>
                <a:latin typeface="David" panose="020E0502060401010101" pitchFamily="34" charset="-79"/>
                <a:ea typeface="+mn-ea"/>
                <a:cs typeface="David" panose="020E0502060401010101" pitchFamily="34" charset="-79"/>
              </a:rPr>
              <a:t>וּמֻתָּר</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בָּם לנִגְעַֹּ,</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002060"/>
                </a:solidFill>
                <a:effectLst/>
                <a:uLnTx/>
                <a:uFillTx/>
                <a:latin typeface="David" panose="020E0502060401010101" pitchFamily="34" charset="-79"/>
                <a:ea typeface="+mn-ea"/>
                <a:cs typeface="David" panose="020E0502060401010101" pitchFamily="34" charset="-79"/>
              </a:rPr>
              <a:t>וּמֻתָּר, וּמֻתָּר </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לֶאֱהֹב.</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002060"/>
                </a:solidFill>
                <a:effectLst/>
                <a:uLnTx/>
                <a:uFillTx/>
                <a:latin typeface="David" panose="020E0502060401010101" pitchFamily="34" charset="-79"/>
                <a:ea typeface="+mn-ea"/>
                <a:cs typeface="David" panose="020E0502060401010101" pitchFamily="34" charset="-79"/>
              </a:rPr>
              <a:t>אַתְּ תֵּלְכִי בַּשָּׂדֶה</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לְבַדֵּךְ. </a:t>
            </a:r>
            <a:r>
              <a:rPr kumimoji="0" lang="he-IL" sz="24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לֹא נִצְרֶבֶת בְּלַהַט</a:t>
            </a:r>
            <a:br>
              <a:rPr kumimoji="0" lang="he-IL" sz="24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הַשְּׂרֵפוֹת, </a:t>
            </a:r>
            <a:r>
              <a:rPr kumimoji="0" lang="he-IL" sz="2400" b="1" i="0" u="none" strike="noStrike" kern="1200" cap="none" spc="0" normalizeH="0" baseline="0" noProof="0" dirty="0">
                <a:ln>
                  <a:noFill/>
                </a:ln>
                <a:solidFill>
                  <a:srgbClr val="00B050"/>
                </a:solidFill>
                <a:effectLst/>
                <a:highlight>
                  <a:srgbClr val="FFFF00"/>
                </a:highlight>
                <a:uLnTx/>
                <a:uFillTx/>
                <a:latin typeface="David" panose="020E0502060401010101" pitchFamily="34" charset="-79"/>
                <a:ea typeface="+mn-ea"/>
                <a:cs typeface="David" panose="020E0502060401010101" pitchFamily="34" charset="-79"/>
              </a:rPr>
              <a:t>בַּדְּרָכִים שֶׁסָּמְרוּ מֵאֵימָה וּמִדָּם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b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4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וּבְיֹשֶר־לֵבָב</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שׁוּב </a:t>
            </a: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תִּהְיִי עֲנָוָה וְנִכְנַעַת</a:t>
            </a:r>
            <a:b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br>
            <a:r>
              <a:rPr kumimoji="0" lang="he-IL" sz="2400" b="1" i="0" u="none" strike="noStrike" kern="1200" cap="none" spc="0" normalizeH="0" baseline="0" noProof="0" dirty="0">
                <a:ln>
                  <a:noFill/>
                </a:ln>
                <a:solidFill>
                  <a:srgbClr val="FF0000"/>
                </a:solidFill>
                <a:effectLst/>
                <a:uLnTx/>
                <a:uFillTx/>
                <a:latin typeface="David" panose="020E0502060401010101" pitchFamily="34" charset="-79"/>
                <a:ea typeface="+mn-ea"/>
                <a:cs typeface="David" panose="020E0502060401010101" pitchFamily="34" charset="-79"/>
              </a:rPr>
              <a:t>כְּאַחַד הַדְּשָׁאִים, כְּאַחַד הָאָדָם</a:t>
            </a:r>
            <a:r>
              <a:rPr kumimoji="0" lang="he-IL" sz="24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endParaRPr kumimoji="0" lang="he-IL" sz="24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7" name="גל כפול 6">
            <a:extLst>
              <a:ext uri="{FF2B5EF4-FFF2-40B4-BE49-F238E27FC236}">
                <a16:creationId xmlns:a16="http://schemas.microsoft.com/office/drawing/2014/main" id="{A13E1138-1AF6-2CE3-BD78-C5A5BE2339CD}"/>
              </a:ext>
            </a:extLst>
          </p:cNvPr>
          <p:cNvSpPr/>
          <p:nvPr/>
        </p:nvSpPr>
        <p:spPr>
          <a:xfrm>
            <a:off x="7091264" y="5427406"/>
            <a:ext cx="2546555" cy="1430594"/>
          </a:xfrm>
          <a:prstGeom prst="doubleWave">
            <a:avLst/>
          </a:prstGeom>
          <a:solidFill>
            <a:srgbClr val="00B05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האנשה</a:t>
            </a:r>
          </a:p>
        </p:txBody>
      </p:sp>
      <p:sp>
        <p:nvSpPr>
          <p:cNvPr id="8" name="גל כפול 7">
            <a:extLst>
              <a:ext uri="{FF2B5EF4-FFF2-40B4-BE49-F238E27FC236}">
                <a16:creationId xmlns:a16="http://schemas.microsoft.com/office/drawing/2014/main" id="{5DBAF58C-BC88-0527-EEEF-2D26144B282D}"/>
              </a:ext>
            </a:extLst>
          </p:cNvPr>
          <p:cNvSpPr/>
          <p:nvPr/>
        </p:nvSpPr>
        <p:spPr>
          <a:xfrm>
            <a:off x="9645445" y="5427406"/>
            <a:ext cx="2546555" cy="1430594"/>
          </a:xfrm>
          <a:prstGeom prst="doubleWave">
            <a:avLst/>
          </a:prstGeom>
          <a:solidFill>
            <a:srgbClr val="FF00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דימוי</a:t>
            </a:r>
          </a:p>
        </p:txBody>
      </p:sp>
      <p:sp>
        <p:nvSpPr>
          <p:cNvPr id="2" name="גל כפול 1">
            <a:extLst>
              <a:ext uri="{FF2B5EF4-FFF2-40B4-BE49-F238E27FC236}">
                <a16:creationId xmlns:a16="http://schemas.microsoft.com/office/drawing/2014/main" id="{60AA30A3-3BA1-77C5-F906-166EA94621F7}"/>
              </a:ext>
            </a:extLst>
          </p:cNvPr>
          <p:cNvSpPr/>
          <p:nvPr/>
        </p:nvSpPr>
        <p:spPr>
          <a:xfrm>
            <a:off x="4537083" y="5396089"/>
            <a:ext cx="2546555" cy="1430594"/>
          </a:xfrm>
          <a:prstGeom prst="doubleWave">
            <a:avLst/>
          </a:prstGeom>
          <a:solidFill>
            <a:schemeClr val="accent4">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אוקסימורון</a:t>
            </a:r>
          </a:p>
        </p:txBody>
      </p:sp>
      <p:sp>
        <p:nvSpPr>
          <p:cNvPr id="4" name="גל כפול 3">
            <a:extLst>
              <a:ext uri="{FF2B5EF4-FFF2-40B4-BE49-F238E27FC236}">
                <a16:creationId xmlns:a16="http://schemas.microsoft.com/office/drawing/2014/main" id="{F843F5FE-2F0A-731D-BBB5-61771D6B5117}"/>
              </a:ext>
            </a:extLst>
          </p:cNvPr>
          <p:cNvSpPr/>
          <p:nvPr/>
        </p:nvSpPr>
        <p:spPr>
          <a:xfrm>
            <a:off x="2012398" y="5396089"/>
            <a:ext cx="2546555" cy="1430594"/>
          </a:xfrm>
          <a:prstGeom prst="doubleWave">
            <a:avLst/>
          </a:prstGeom>
          <a:solidFill>
            <a:srgbClr val="00206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חזרה</a:t>
            </a:r>
          </a:p>
        </p:txBody>
      </p:sp>
      <p:sp>
        <p:nvSpPr>
          <p:cNvPr id="6" name="גל כפול 5">
            <a:extLst>
              <a:ext uri="{FF2B5EF4-FFF2-40B4-BE49-F238E27FC236}">
                <a16:creationId xmlns:a16="http://schemas.microsoft.com/office/drawing/2014/main" id="{D3ACD6C4-3470-F7C8-7C1A-0952A8231A0E}"/>
              </a:ext>
            </a:extLst>
          </p:cNvPr>
          <p:cNvSpPr/>
          <p:nvPr/>
        </p:nvSpPr>
        <p:spPr>
          <a:xfrm>
            <a:off x="0" y="5427406"/>
            <a:ext cx="2004772" cy="1430594"/>
          </a:xfrm>
          <a:prstGeom prst="doubleWave">
            <a:avLst/>
          </a:prstGeom>
          <a:solidFill>
            <a:srgbClr val="FFFF0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ניגוד</a:t>
            </a:r>
          </a:p>
        </p:txBody>
      </p:sp>
    </p:spTree>
    <p:extLst>
      <p:ext uri="{BB962C8B-B14F-4D97-AF65-F5344CB8AC3E}">
        <p14:creationId xmlns:p14="http://schemas.microsoft.com/office/powerpoint/2010/main" val="390985401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88A32AF8-227E-50FE-6404-2FBFDCDFF913}"/>
              </a:ext>
            </a:extLst>
          </p:cNvPr>
          <p:cNvSpPr txBox="1"/>
          <p:nvPr/>
        </p:nvSpPr>
        <p:spPr>
          <a:xfrm>
            <a:off x="7437450" y="0"/>
            <a:ext cx="4730621" cy="4208844"/>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הַאֻמְנָם עוֹד יָבוֹאוּ יָמִים בִּסְלִיחָה וּבְחֶסֶד,</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וְתֵלְכִי בַּשָּׂדֶה</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וְתֵלְכִי בּוֹ כַּהֵלֶךְ הַתָּם,</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וּמַחֲשׂוֹף </a:t>
            </a:r>
            <a:r>
              <a:rPr kumimoji="0" lang="he-IL" sz="20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כַּף־רַגְלֵך</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ילִָּטֵף בַּעֲלֵי הָאַסְפֶּסֶת,</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אוֹ </a:t>
            </a:r>
            <a:r>
              <a:rPr kumimoji="0" lang="he-IL" sz="20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שִׁלְפֵי־שִׁבֳּלִים</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יִדְקְרוּךְ </a:t>
            </a:r>
            <a:r>
              <a:rPr kumimoji="0" lang="he-IL" sz="20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וְתִמְתַּק</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דְּקִירָתָם.</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אוֹ מָטָר יַשִּׂיגֵךְ בַּעֲדַת </a:t>
            </a:r>
            <a:r>
              <a:rPr kumimoji="0" lang="he-IL" sz="20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טִפּוֹתָיו</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הַדּוֹפֶקֶת</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עַל כְּתֵפַיִךְ, חָזֵךְ, </a:t>
            </a:r>
            <a:r>
              <a:rPr kumimoji="0" lang="he-IL" sz="20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צַוָּארֵך</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וְרֹאשֵׁךְ רַעֲנָן.</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וְתֵלְכִי בַּשָּׂדֶה </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הָרָטֹב וְיִרְחַב בָּךְ הַשֶּׁקֶט</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כָּאוֹר בְּשׁוּלֵי הֶעָנָן.</a:t>
            </a:r>
          </a:p>
        </p:txBody>
      </p:sp>
      <p:sp>
        <p:nvSpPr>
          <p:cNvPr id="5" name="תיבת טקסט 4">
            <a:extLst>
              <a:ext uri="{FF2B5EF4-FFF2-40B4-BE49-F238E27FC236}">
                <a16:creationId xmlns:a16="http://schemas.microsoft.com/office/drawing/2014/main" id="{FD06208B-7FA5-399F-9DCB-9D7228B0B6DF}"/>
              </a:ext>
            </a:extLst>
          </p:cNvPr>
          <p:cNvSpPr txBox="1"/>
          <p:nvPr/>
        </p:nvSpPr>
        <p:spPr>
          <a:xfrm>
            <a:off x="0" y="0"/>
            <a:ext cx="3920188" cy="4205190"/>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וְנָשַׁמְתְּ אֶת רֵיחוֹ שֶׁל </a:t>
            </a:r>
            <a:r>
              <a:rPr kumimoji="0" lang="he-IL" sz="20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הַתֶּלֶם</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נָשֹׁם וְרָגעַֹ,</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וְרָאִית אֶת הַשֶּׁמֶשׁ </a:t>
            </a:r>
            <a:r>
              <a:rPr kumimoji="0" lang="he-IL" sz="20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בִּרְאִי־הַשְּׁלוּלִית</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הַזָּהֹב,</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וּפְשׁוּטִים הַדְּבָרִים וְחַיִּים, וּמֻתָּר בָּם לנִגְעַֹּ,</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וּמֻתָּר, וּמֻתָּר לֶאֱהֹב.</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highlight>
                  <a:srgbClr val="FFFF00"/>
                </a:highlight>
                <a:uLnTx/>
                <a:uFillTx/>
                <a:latin typeface="David" panose="020E0502060401010101" pitchFamily="34" charset="-79"/>
                <a:ea typeface="+mn-ea"/>
                <a:cs typeface="David" panose="020E0502060401010101" pitchFamily="34" charset="-79"/>
              </a:rPr>
              <a:t>אַתְּ תֵּלְכִי בַּשָּׂדֶה</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לְבַדֵּךְ. לֹא נִצְרֶבֶת בְּלַהַט</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הַשְּׂרֵפוֹת, בַּדְּרָכִים שֶׁסָּמְרוּ מֵאֵימָה וּמִדָּם.</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וּבְיֹשֶר־לֵבָב</a:t>
            </a: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שׁוּב תִּהְיִי עֲנָוָה וְנִכְנַעַת</a:t>
            </a:r>
            <a:b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br>
            <a:r>
              <a:rPr kumimoji="0" lang="he-IL" sz="20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כְּאַחַד הַדְּשָׁאִים, כְּאַחַד הָאָדָם.</a:t>
            </a:r>
            <a:endParaRPr kumimoji="0" lang="he-IL" sz="20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
        <p:nvSpPr>
          <p:cNvPr id="9" name="תיבת טקסט 8">
            <a:extLst>
              <a:ext uri="{FF2B5EF4-FFF2-40B4-BE49-F238E27FC236}">
                <a16:creationId xmlns:a16="http://schemas.microsoft.com/office/drawing/2014/main" id="{64B84F47-6E58-4994-7E08-B71B2E41ED45}"/>
              </a:ext>
            </a:extLst>
          </p:cNvPr>
          <p:cNvSpPr txBox="1"/>
          <p:nvPr/>
        </p:nvSpPr>
        <p:spPr>
          <a:xfrm>
            <a:off x="167149" y="4942009"/>
            <a:ext cx="2585883" cy="1703030"/>
          </a:xfrm>
          <a:prstGeom prst="rect">
            <a:avLst/>
          </a:prstGeom>
          <a:solidFill>
            <a:schemeClr val="accent6">
              <a:lumMod val="20000"/>
              <a:lumOff val="80000"/>
            </a:schemeClr>
          </a:solidFill>
          <a:ln w="38100">
            <a:solidFill>
              <a:srgbClr val="0070C0"/>
            </a:solidFill>
          </a:ln>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"אַל תצאי [תֵּצְאוּ] הַשָּׂדֶה</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וּבַדֶּרֶךְ אַל תלכי [תֵּלֵכוּ] </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כִּי חֶרֶב לְאוֹיֵב מָגוֹר מִסָּבִיב"</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 (ירמיהו פרק ו פסוק כה).</a:t>
            </a:r>
          </a:p>
        </p:txBody>
      </p:sp>
      <p:sp>
        <p:nvSpPr>
          <p:cNvPr id="11" name="תיבת טקסט 10">
            <a:extLst>
              <a:ext uri="{FF2B5EF4-FFF2-40B4-BE49-F238E27FC236}">
                <a16:creationId xmlns:a16="http://schemas.microsoft.com/office/drawing/2014/main" id="{4E9CEE5C-CD7E-F599-271E-2E0B163F780C}"/>
              </a:ext>
            </a:extLst>
          </p:cNvPr>
          <p:cNvSpPr txBox="1"/>
          <p:nvPr/>
        </p:nvSpPr>
        <p:spPr>
          <a:xfrm>
            <a:off x="9176080" y="4942009"/>
            <a:ext cx="2848771" cy="1703030"/>
          </a:xfrm>
          <a:prstGeom prst="rect">
            <a:avLst/>
          </a:prstGeom>
          <a:solidFill>
            <a:schemeClr val="accent4">
              <a:lumMod val="20000"/>
              <a:lumOff val="80000"/>
            </a:schemeClr>
          </a:solidFill>
          <a:ln w="38100">
            <a:solidFill>
              <a:srgbClr val="FF0000"/>
            </a:solidFill>
          </a:ln>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ילדתי שלי</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אל תלכי לבדך</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בשדה המוזהב</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rPr>
              <a:t>(שדות גולדברג/ מאיר אריאל)</a:t>
            </a:r>
          </a:p>
        </p:txBody>
      </p:sp>
      <p:sp>
        <p:nvSpPr>
          <p:cNvPr id="2" name="גל כפול 1">
            <a:extLst>
              <a:ext uri="{FF2B5EF4-FFF2-40B4-BE49-F238E27FC236}">
                <a16:creationId xmlns:a16="http://schemas.microsoft.com/office/drawing/2014/main" id="{C3FC9D97-0C50-7982-E034-12CEE38847C7}"/>
              </a:ext>
            </a:extLst>
          </p:cNvPr>
          <p:cNvSpPr/>
          <p:nvPr/>
        </p:nvSpPr>
        <p:spPr>
          <a:xfrm>
            <a:off x="4822722" y="2713703"/>
            <a:ext cx="2546555" cy="1430594"/>
          </a:xfrm>
          <a:prstGeom prst="doubleWave">
            <a:avLst/>
          </a:prstGeom>
          <a:solidFill>
            <a:srgbClr val="00B050"/>
          </a:solidFill>
        </p:spPr>
        <p:style>
          <a:lnRef idx="2">
            <a:schemeClr val="accent1">
              <a:shade val="15000"/>
            </a:schemeClr>
          </a:lnRef>
          <a:fillRef idx="1">
            <a:schemeClr val="accent1"/>
          </a:fillRef>
          <a:effectRef idx="0">
            <a:schemeClr val="accent1"/>
          </a:effectRef>
          <a:fontRef idx="minor">
            <a:schemeClr val="lt1"/>
          </a:fontRef>
        </p:style>
        <p:txBody>
          <a:bodyPr rtlCol="1" anchor="ctr"/>
          <a:lstStyle/>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אלוזיה</a:t>
            </a:r>
          </a:p>
          <a:p>
            <a:pPr marL="0" marR="0" lvl="0" indent="0" algn="ct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prstClr val="white"/>
                </a:solidFill>
                <a:effectLst/>
                <a:uLnTx/>
                <a:uFillTx/>
                <a:latin typeface="Calibri" panose="020F0502020204030204"/>
                <a:ea typeface="+mn-ea"/>
                <a:cs typeface="Arial" panose="020B0604020202020204" pitchFamily="34" charset="0"/>
              </a:rPr>
              <a:t>(ארמז)</a:t>
            </a:r>
          </a:p>
        </p:txBody>
      </p:sp>
    </p:spTree>
    <p:extLst>
      <p:ext uri="{BB962C8B-B14F-4D97-AF65-F5344CB8AC3E}">
        <p14:creationId xmlns:p14="http://schemas.microsoft.com/office/powerpoint/2010/main" val="319466624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כותרת 1">
            <a:extLst>
              <a:ext uri="{FF2B5EF4-FFF2-40B4-BE49-F238E27FC236}">
                <a16:creationId xmlns:a16="http://schemas.microsoft.com/office/drawing/2014/main" id="{A3FECBE6-F466-AD95-207F-5544BDE1F186}"/>
              </a:ext>
            </a:extLst>
          </p:cNvPr>
          <p:cNvSpPr>
            <a:spLocks noGrp="1"/>
          </p:cNvSpPr>
          <p:nvPr>
            <p:ph type="title"/>
          </p:nvPr>
        </p:nvSpPr>
        <p:spPr>
          <a:xfrm>
            <a:off x="3795252" y="2483315"/>
            <a:ext cx="3736258" cy="1325563"/>
          </a:xfrm>
        </p:spPr>
        <p:txBody>
          <a:bodyPr/>
          <a:lstStyle/>
          <a:p>
            <a:r>
              <a:rPr lang="he-IL" sz="4400" b="1" i="0" dirty="0">
                <a:solidFill>
                  <a:srgbClr val="FF0000"/>
                </a:solidFill>
                <a:effectLst/>
                <a:latin typeface="David" panose="020E0502060401010101" pitchFamily="34" charset="-79"/>
                <a:cs typeface="David" panose="020E0502060401010101" pitchFamily="34" charset="-79"/>
              </a:rPr>
              <a:t>כָּאוֹר בְּשׁוּלֵי הֶעָנָן</a:t>
            </a:r>
            <a:endParaRPr lang="he-IL" dirty="0"/>
          </a:p>
        </p:txBody>
      </p:sp>
      <p:pic>
        <p:nvPicPr>
          <p:cNvPr id="1026" name="Picture 2" descr="פיקיוויקי – מאגר תמונות שיתופי לשימוש חופשי – &quot;כאור בשולי הענן&quot;">
            <a:extLst>
              <a:ext uri="{FF2B5EF4-FFF2-40B4-BE49-F238E27FC236}">
                <a16:creationId xmlns:a16="http://schemas.microsoft.com/office/drawing/2014/main" id="{BB714CB8-0727-C3D6-C868-8F36254AD9D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378731" y="4001729"/>
            <a:ext cx="3813269" cy="2856271"/>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טל ורון - ליווי תהליכי שינוי וצמיחה - ...&quot;וירחב בך השקט, כאור בשולי הענן&quot;.  - לאה גולדברג &quot;באופן יסודי יש רק מרחב פתוח, הקרקע הבסיסית, מה שאנחנו באמת.  מצב התודעה היסודי ביותר">
            <a:extLst>
              <a:ext uri="{FF2B5EF4-FFF2-40B4-BE49-F238E27FC236}">
                <a16:creationId xmlns:a16="http://schemas.microsoft.com/office/drawing/2014/main" id="{1BBD0225-F927-37B4-1702-EDEA245127A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4001729"/>
            <a:ext cx="4161556" cy="2856271"/>
          </a:xfrm>
          <a:prstGeom prst="rect">
            <a:avLst/>
          </a:prstGeom>
          <a:noFill/>
          <a:extLst>
            <a:ext uri="{909E8E84-426E-40DD-AFC4-6F175D3DCCD1}">
              <a14:hiddenFill xmlns:a14="http://schemas.microsoft.com/office/drawing/2010/main">
                <a:solidFill>
                  <a:srgbClr val="FFFFFF"/>
                </a:solidFill>
              </a14:hiddenFill>
            </a:ext>
          </a:extLst>
        </p:spPr>
      </p:pic>
      <p:pic>
        <p:nvPicPr>
          <p:cNvPr id="3" name="תמונה 2">
            <a:extLst>
              <a:ext uri="{FF2B5EF4-FFF2-40B4-BE49-F238E27FC236}">
                <a16:creationId xmlns:a16="http://schemas.microsoft.com/office/drawing/2014/main" id="{2B3BCCFE-C4B8-B8F4-1817-C7D160D6925B}"/>
              </a:ext>
            </a:extLst>
          </p:cNvPr>
          <p:cNvPicPr>
            <a:picLocks noChangeAspect="1"/>
          </p:cNvPicPr>
          <p:nvPr/>
        </p:nvPicPr>
        <p:blipFill rotWithShape="1">
          <a:blip r:embed="rId4"/>
          <a:srcRect l="11755" t="7772" r="10768" b="8249"/>
          <a:stretch/>
        </p:blipFill>
        <p:spPr>
          <a:xfrm>
            <a:off x="0" y="-11624"/>
            <a:ext cx="2767541" cy="4013354"/>
          </a:xfrm>
          <a:prstGeom prst="rect">
            <a:avLst/>
          </a:prstGeom>
        </p:spPr>
      </p:pic>
      <p:sp>
        <p:nvSpPr>
          <p:cNvPr id="5" name="תיבת טקסט 4">
            <a:extLst>
              <a:ext uri="{FF2B5EF4-FFF2-40B4-BE49-F238E27FC236}">
                <a16:creationId xmlns:a16="http://schemas.microsoft.com/office/drawing/2014/main" id="{EE97AE87-FFE0-498A-A705-7BD36CED3389}"/>
              </a:ext>
            </a:extLst>
          </p:cNvPr>
          <p:cNvSpPr txBox="1"/>
          <p:nvPr/>
        </p:nvSpPr>
        <p:spPr>
          <a:xfrm>
            <a:off x="8378730" y="2290465"/>
            <a:ext cx="3813269" cy="1200329"/>
          </a:xfrm>
          <a:prstGeom prst="rect">
            <a:avLst/>
          </a:prstGeom>
          <a:no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1800" b="0" i="0" u="none" strike="noStrike" kern="1200" cap="none" spc="0" normalizeH="0" baseline="0" noProof="0" dirty="0">
                <a:ln>
                  <a:noFill/>
                </a:ln>
                <a:solidFill>
                  <a:srgbClr val="131313"/>
                </a:solidFill>
                <a:effectLst/>
                <a:uLnTx/>
                <a:uFillTx/>
                <a:latin typeface="Roboto" panose="02000000000000000000" pitchFamily="2" charset="0"/>
                <a:ea typeface="+mn-ea"/>
                <a:cs typeface="Arial" panose="020B0604020202020204" pitchFamily="34" charset="0"/>
              </a:rPr>
              <a:t>בימים אלה כשאנחנו מחפשים נחמה, הזמנו יוצרות ויוצרים, אנשי מילה, לבחור טקסטים שמנחמים אותם, להקריא ולספר על המפגש שלהם עם המילים המנחמות. </a:t>
            </a:r>
            <a:endParaRPr kumimoji="0" lang="he-IL" sz="18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pic>
        <p:nvPicPr>
          <p:cNvPr id="1030" name="Picture 6" descr="כאור בשולי הענן&quot; - יובל אביבי משוחח עם חיים באר על נחמה ותקווה - YouTube">
            <a:extLst>
              <a:ext uri="{FF2B5EF4-FFF2-40B4-BE49-F238E27FC236}">
                <a16:creationId xmlns:a16="http://schemas.microsoft.com/office/drawing/2014/main" id="{99B0F839-7126-43D6-EC2C-5F26484738AA}"/>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61774" t="19499" b="47103"/>
          <a:stretch/>
        </p:blipFill>
        <p:spPr bwMode="auto">
          <a:xfrm>
            <a:off x="7531510" y="0"/>
            <a:ext cx="4660490" cy="22904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3394413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3" name="תמונה 2">
            <a:extLst>
              <a:ext uri="{FF2B5EF4-FFF2-40B4-BE49-F238E27FC236}">
                <a16:creationId xmlns:a16="http://schemas.microsoft.com/office/drawing/2014/main" id="{AFB805E2-BA39-9FB7-3D89-023B600A1916}"/>
              </a:ext>
            </a:extLst>
          </p:cNvPr>
          <p:cNvPicPr>
            <a:picLocks noChangeAspect="1"/>
          </p:cNvPicPr>
          <p:nvPr/>
        </p:nvPicPr>
        <p:blipFill rotWithShape="1">
          <a:blip r:embed="rId2"/>
          <a:srcRect r="23096" b="-1"/>
          <a:stretch/>
        </p:blipFill>
        <p:spPr>
          <a:xfrm>
            <a:off x="20" y="1282"/>
            <a:ext cx="12191980" cy="6856718"/>
          </a:xfrm>
          <a:prstGeom prst="rect">
            <a:avLst/>
          </a:prstGeom>
        </p:spPr>
      </p:pic>
      <p:sp>
        <p:nvSpPr>
          <p:cNvPr id="2" name="תיבת טקסט 1">
            <a:extLst>
              <a:ext uri="{FF2B5EF4-FFF2-40B4-BE49-F238E27FC236}">
                <a16:creationId xmlns:a16="http://schemas.microsoft.com/office/drawing/2014/main" id="{0BC26C00-403D-5DC6-AD1C-4BB20B6492B8}"/>
              </a:ext>
            </a:extLst>
          </p:cNvPr>
          <p:cNvSpPr txBox="1"/>
          <p:nvPr/>
        </p:nvSpPr>
        <p:spPr>
          <a:xfrm>
            <a:off x="717755" y="727587"/>
            <a:ext cx="2349910" cy="1200329"/>
          </a:xfrm>
          <a:prstGeom prst="rect">
            <a:avLst/>
          </a:prstGeom>
          <a:noFill/>
        </p:spPr>
        <p:txBody>
          <a:bodyPr wrap="square" rtlCol="1">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srgbClr val="70AD47">
                    <a:lumMod val="60000"/>
                    <a:lumOff val="40000"/>
                  </a:srgbClr>
                </a:solidFill>
                <a:effectLst>
                  <a:outerShdw blurRad="38100" dist="38100" dir="2700000" algn="tl">
                    <a:srgbClr val="000000">
                      <a:alpha val="43137"/>
                    </a:srgbClr>
                  </a:outerShdw>
                </a:effectLst>
                <a:uLnTx/>
                <a:uFillTx/>
                <a:latin typeface="Calibri" panose="020F0502020204030204"/>
                <a:ea typeface="+mn-ea"/>
                <a:cs typeface="Arial" panose="020B0604020202020204" pitchFamily="34" charset="0"/>
              </a:rPr>
              <a:t>את תלכי בשדה/</a:t>
            </a:r>
          </a:p>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400" b="1" i="0" u="none" strike="noStrike" kern="1200" cap="none" spc="0" normalizeH="0" baseline="0" noProof="0" dirty="0">
                <a:ln>
                  <a:noFill/>
                </a:ln>
                <a:solidFill>
                  <a:srgbClr val="70AD47">
                    <a:lumMod val="60000"/>
                    <a:lumOff val="40000"/>
                  </a:srgbClr>
                </a:solidFill>
                <a:effectLst>
                  <a:outerShdw blurRad="38100" dist="38100" dir="2700000" algn="tl">
                    <a:srgbClr val="000000">
                      <a:alpha val="43137"/>
                    </a:srgbClr>
                  </a:outerShdw>
                </a:effectLst>
                <a:uLnTx/>
                <a:uFillTx/>
                <a:latin typeface="Calibri" panose="020F0502020204030204"/>
                <a:ea typeface="+mn-ea"/>
                <a:cs typeface="Arial" panose="020B0604020202020204" pitchFamily="34" charset="0"/>
              </a:rPr>
              <a:t>תערוכת צילומים בעקבות השיר</a:t>
            </a:r>
          </a:p>
        </p:txBody>
      </p:sp>
    </p:spTree>
    <p:extLst>
      <p:ext uri="{BB962C8B-B14F-4D97-AF65-F5344CB8AC3E}">
        <p14:creationId xmlns:p14="http://schemas.microsoft.com/office/powerpoint/2010/main" val="58677638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תמונה 2">
            <a:extLst>
              <a:ext uri="{FF2B5EF4-FFF2-40B4-BE49-F238E27FC236}">
                <a16:creationId xmlns:a16="http://schemas.microsoft.com/office/drawing/2014/main" id="{4D96CA76-0A22-ECD7-3532-8A60F790AF10}"/>
              </a:ext>
            </a:extLst>
          </p:cNvPr>
          <p:cNvPicPr>
            <a:picLocks noChangeAspect="1"/>
          </p:cNvPicPr>
          <p:nvPr/>
        </p:nvPicPr>
        <p:blipFill>
          <a:blip r:embed="rId2"/>
          <a:stretch>
            <a:fillRect/>
          </a:stretch>
        </p:blipFill>
        <p:spPr>
          <a:xfrm>
            <a:off x="6941344" y="0"/>
            <a:ext cx="5250656" cy="6858000"/>
          </a:xfrm>
          <a:prstGeom prst="rect">
            <a:avLst/>
          </a:prstGeom>
        </p:spPr>
      </p:pic>
      <p:pic>
        <p:nvPicPr>
          <p:cNvPr id="1028" name="Picture 4" descr="חווה אלברשטיין - את תלכי בשדה פלייבק | בעיבוד פסנתר | את תלכי בשדה פלייבק  קריוקי • פלייבקס">
            <a:extLst>
              <a:ext uri="{FF2B5EF4-FFF2-40B4-BE49-F238E27FC236}">
                <a16:creationId xmlns:a16="http://schemas.microsoft.com/office/drawing/2014/main" id="{BC81C32C-EC38-3037-0F6E-6B9267A67BC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6858000"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8314844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A2E519B5-DA8A-1740-A801-F5C2B675461E}"/>
              </a:ext>
            </a:extLst>
          </p:cNvPr>
          <p:cNvSpPr txBox="1"/>
          <p:nvPr/>
        </p:nvSpPr>
        <p:spPr>
          <a:xfrm>
            <a:off x="0" y="0"/>
            <a:ext cx="12192000" cy="6143990"/>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1" i="0" u="sng"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כאחד הדשאים כאחד האדם/ </a:t>
            </a:r>
            <a:r>
              <a:rPr kumimoji="0" lang="he-IL" sz="2200" b="1" i="0" u="sng"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יהושבע</a:t>
            </a:r>
            <a:r>
              <a:rPr kumimoji="0" lang="he-IL" sz="2200" b="1" i="0" u="sng"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סמט</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שלוש שנים לימדתי שירה קבוצה של זקנים מוותיקי גוש עציון. </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מאז הגעתי אליהם, צעירונת וקצת חסרת </a:t>
            </a:r>
            <a:r>
              <a:rPr kumimoji="0" lang="he-IL" sz="2200" b="0" i="0" u="none"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נסיון</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לימדתי במסגרות נוספות ופגשתי קהלים אחרים אבל הפגישות איתם נותרו בעיני כאחד החסדים הגדולים ביותר שהעולם הזה ידע להעניק לי.</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זו </a:t>
            </a:r>
            <a:r>
              <a:rPr kumimoji="0" lang="he-IL" sz="2200" b="0" i="0" u="none"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היתה</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קבוצה קטנה גדולה. אנשים שבריריים ונידפים. כפופי גב. אחדים מהם </a:t>
            </a:r>
            <a:r>
              <a:rPr kumimoji="0" lang="he-IL" sz="2200" b="0" i="0" u="none"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בכסאות</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גלגלים, אחרים </a:t>
            </a:r>
            <a:r>
              <a:rPr kumimoji="0" lang="he-IL" sz="2200" b="0" i="0" u="none"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נסעדים</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על ידי עובד זר, או רכונים על מקל. את השיעור ליווה תמיד קול צפצוף מונוטוני של מכשיר אינהלציה שהיה מחובר לאחת הזקנות שלרגעים נראה היה שהיא כבר בעולם משלה. הם היו באים בנחישות והתמדה בכל יום שלישי בשבוע. יוצאים מחומו של הבית לשיעור שלי - בקור ובגשם. תמיד מגיעים. תמיד מספרים כמה מאמץ השקיעו בהגעה ואף על פי כן-כמה חיכו לי כל השבוע.</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אחדים מהם היו משארית הפליטה. אנשים שעברו את השואה והגיעו ארצה חסרי כל כדי לבנות מחדש את חייהם בגוש עציון. חלקם איבדו בעל או קרוב בקרב על כפר עציון או התגייסו מיד לגח"ל או לגדודים אחרים במלחמת השחרור.</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הם היו כולם חכמים וסקרנים, תאבי דעת ותלמידים מסורים מאין כמוהם. </a:t>
            </a:r>
            <a:endPar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Tree>
    <p:extLst>
      <p:ext uri="{BB962C8B-B14F-4D97-AF65-F5344CB8AC3E}">
        <p14:creationId xmlns:p14="http://schemas.microsoft.com/office/powerpoint/2010/main" val="99867120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0AFDFB8C-D1FC-02B2-695B-99F33D434050}"/>
              </a:ext>
            </a:extLst>
          </p:cNvPr>
          <p:cNvSpPr txBox="1"/>
          <p:nvPr/>
        </p:nvSpPr>
        <p:spPr>
          <a:xfrm>
            <a:off x="0" y="212522"/>
            <a:ext cx="12192000" cy="5847755"/>
          </a:xfrm>
          <a:prstGeom prst="rect">
            <a:avLst/>
          </a:prstGeom>
          <a:noFill/>
        </p:spPr>
        <p:txBody>
          <a:bodyPr wrap="square">
            <a:spAutoFit/>
          </a:bodyPr>
          <a:lstStyle/>
          <a:p>
            <a:pPr marL="0" marR="0" lvl="0" indent="0" algn="r" defTabSz="914400" rtl="1" eaLnBrk="1" fontAlgn="auto" latinLnBrk="0" hangingPunct="1">
              <a:lnSpc>
                <a:spcPct val="10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זו הייתה קריאה מהפנטת. מחכימה. לעיתים גם סעורה ומתסכלת. הם היו עשירים ממני בניסיון ובתבונת הלב. ואני, שהבאתי לפניהם שירים שהכרתי היטב, גיליתי שוב ושוב איך הקריאה שלהם, הראשונה, והבלתי אמצעית גוברת בעוצמתה על הקריאות הלמדניות שלי בשירים. הם הפכו להיות חלק מרכזי בחיים שלי ולרגעים, אצל מיטתם או על קברם של כמה מן התלמידים הניסיים האלה דימיתי לחשוב שאולי גם אני, ברגע האחרון, זכיתי לקחת חלק קטן משקיעתם המפוארת.</a:t>
            </a:r>
          </a:p>
          <a:p>
            <a:pPr marL="0" marR="0" lvl="0" indent="0" algn="r" defTabSz="914400" rtl="1" eaLnBrk="1" fontAlgn="auto" latinLnBrk="0" hangingPunct="1">
              <a:lnSpc>
                <a:spcPct val="100000"/>
              </a:lnSpc>
              <a:spcBef>
                <a:spcPts val="0"/>
              </a:spcBef>
              <a:spcAft>
                <a:spcPts val="0"/>
              </a:spcAft>
              <a:buClrTx/>
              <a:buSzTx/>
              <a:buFontTx/>
              <a:buNone/>
              <a:tabLst/>
              <a:defRPr/>
            </a:pPr>
            <a:endPar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endParaRP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פעם הצגתי בפניהם את החוברת "בסער" שיצאה בעצם ימי מלחמת העולם </a:t>
            </a:r>
            <a:r>
              <a:rPr kumimoji="0" lang="he-IL" sz="2200" b="0" i="0" u="none"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השניה</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בהוצאת אגודת הסופרים העבריים. זו הייתה חוברת בעריכת יעקב </a:t>
            </a:r>
            <a:r>
              <a:rPr kumimoji="0" lang="he-IL" sz="2200" b="0" i="0" u="none"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פיכמן</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שאיגדה דברי ספרות ושירה עבור חיילי היישוב העברי שהשתתפו בקרבות. אלוהים יודע מאיפה הייתה לי החוברת הזאת (ובמעמקי איזה בוידעם היא קבורה עכשיו?) שקראנו מתוכה את האדונית והרוכל ולבסוף גם את השיר האלמותי של לאה גולדברג שמתחיל במילים הרחומות "האמנם עוד יבואו ימים בסליחה ובחסד".</a:t>
            </a: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וזו. ללא ספק, הייתה שעתו הגדולה של החוג הספרותי שלי.</a:t>
            </a: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שעה שבה הם ישבו מול הדף: בעיניים אדומות ומשיכות אף קצובות, וקראו, בניסוח - מן היפים שידעה השירה העברית את הנבואה הגדולה על חייהם </a:t>
            </a:r>
            <a:r>
              <a:rPr kumimoji="0" lang="he-IL" sz="2200" b="0" i="0" u="none" strike="noStrike" kern="1200" cap="none" spc="0" normalizeH="0" baseline="0" noProof="0" dirty="0" err="1">
                <a:ln>
                  <a:noFill/>
                </a:ln>
                <a:solidFill>
                  <a:srgbClr val="050505"/>
                </a:solidFill>
                <a:effectLst/>
                <a:uLnTx/>
                <a:uFillTx/>
                <a:latin typeface="David" panose="020E0502060401010101" pitchFamily="34" charset="-79"/>
                <a:ea typeface="+mn-ea"/>
                <a:cs typeface="David" panose="020E0502060401010101" pitchFamily="34" charset="-79"/>
              </a:rPr>
              <a:t>שנתגשמה</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הם קראו במילות שיר קצרות את חייהם שבמחנות, את כאבם ואובדנם. את הבור השחור </a:t>
            </a:r>
            <a:r>
              <a:rPr kumimoji="0" lang="he-IL" sz="2200" b="1"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"בדרכים" </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שהלכו בהן, </a:t>
            </a:r>
            <a:r>
              <a:rPr kumimoji="0" lang="he-IL" sz="2200" b="1"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"שסמרו מאימה ומדם".</a:t>
            </a: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הם קראו במילות השיר את השיקום המפליא. את המשפחות שבנו. את הבתים והיישובים.</a:t>
            </a: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הם היו, לא בלי גאוה, </a:t>
            </a:r>
            <a:r>
              <a:rPr kumimoji="0" lang="he-IL" sz="2200" b="1"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ה"את"</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 אליה הפנתה גולדברג את השיר.</a:t>
            </a:r>
          </a:p>
          <a:p>
            <a:pPr marL="0" marR="0" lvl="0" indent="0" algn="just" defTabSz="914400" rtl="1" eaLnBrk="1" fontAlgn="auto" latinLnBrk="0" hangingPunct="1">
              <a:lnSpc>
                <a:spcPct val="100000"/>
              </a:lnSpc>
              <a:spcBef>
                <a:spcPts val="0"/>
              </a:spcBef>
              <a:spcAft>
                <a:spcPts val="0"/>
              </a:spcAft>
              <a:buClrTx/>
              <a:buSzTx/>
              <a:buFontTx/>
              <a:buNone/>
              <a:tabLst/>
              <a:defRPr/>
            </a:pP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הם היו הללו </a:t>
            </a:r>
            <a:r>
              <a:rPr kumimoji="0" lang="he-IL" sz="2200" b="1"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ש"ביושר לבב" </a:t>
            </a:r>
            <a:r>
              <a:rPr kumimoji="0" lang="he-IL" sz="2200" b="0"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שוב היו </a:t>
            </a:r>
            <a:r>
              <a:rPr kumimoji="0" lang="he-IL" sz="2200" b="1" i="0" u="none" strike="noStrike" kern="1200" cap="none" spc="0" normalizeH="0" baseline="0" noProof="0" dirty="0">
                <a:ln>
                  <a:noFill/>
                </a:ln>
                <a:solidFill>
                  <a:srgbClr val="050505"/>
                </a:solidFill>
                <a:effectLst/>
                <a:uLnTx/>
                <a:uFillTx/>
                <a:latin typeface="David" panose="020E0502060401010101" pitchFamily="34" charset="-79"/>
                <a:ea typeface="+mn-ea"/>
                <a:cs typeface="David" panose="020E0502060401010101" pitchFamily="34" charset="-79"/>
              </a:rPr>
              <a:t>"כאחד הדשאים. כאחד האדם".</a:t>
            </a:r>
          </a:p>
        </p:txBody>
      </p:sp>
    </p:spTree>
    <p:extLst>
      <p:ext uri="{BB962C8B-B14F-4D97-AF65-F5344CB8AC3E}">
        <p14:creationId xmlns:p14="http://schemas.microsoft.com/office/powerpoint/2010/main" val="404694766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5DD8A69B-48ED-036F-C936-28DEF68C9078}"/>
              </a:ext>
            </a:extLst>
          </p:cNvPr>
          <p:cNvSpPr txBox="1"/>
          <p:nvPr/>
        </p:nvSpPr>
        <p:spPr>
          <a:xfrm>
            <a:off x="0" y="102837"/>
            <a:ext cx="12192000" cy="6017032"/>
          </a:xfrm>
          <a:prstGeom prst="rect">
            <a:avLst/>
          </a:prstGeom>
          <a:noFill/>
        </p:spPr>
        <p:txBody>
          <a:bodyPr wrap="square">
            <a:spAutoFit/>
          </a:bodyPr>
          <a:lstStyle/>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ואז.</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כשכבר נגמרה שעת החסד, ופניתי לארוז את התיק ולצאת, ניגש אלי אחד מן המשתתפים. </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איש שקט ומאיר שלא השתתף מעולם בשיעור, ואמר:</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את דרשת דרשות יפות היום. גברת צעירה. דרשות יפות מאד.</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אבל אני רוצה לספר לך מה הפשט (את הפשט הוא אמר בהברה אשכנזית </a:t>
            </a:r>
            <a:r>
              <a:rPr kumimoji="0" lang="he-IL" sz="22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נגינית</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אני רוצה לספר לך מה הפשט של החיבור בין המילים: </a:t>
            </a:r>
            <a:r>
              <a:rPr kumimoji="0" lang="he-IL" sz="2200" b="1"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כאחד הדשאים</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למילים: </a:t>
            </a:r>
            <a:r>
              <a:rPr kumimoji="0" lang="he-IL" sz="2200" b="1"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כאחד האדם</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a:t>
            </a:r>
          </a:p>
          <a:p>
            <a:pPr marL="0" marR="0" lvl="0" indent="0" algn="r" defTabSz="914400" rtl="1" eaLnBrk="1" fontAlgn="auto" latinLnBrk="0" hangingPunct="1">
              <a:lnSpc>
                <a:spcPct val="150000"/>
              </a:lnSpc>
              <a:spcBef>
                <a:spcPts val="0"/>
              </a:spcBef>
              <a:spcAft>
                <a:spcPts val="0"/>
              </a:spcAft>
              <a:buClrTx/>
              <a:buSzTx/>
              <a:buFontTx/>
              <a:buNone/>
              <a:tabLst/>
              <a:defRPr/>
            </a:pPr>
            <a:endPar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אוושויץ</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יום השחרור. אני נער צעיר שאבד עליו יומו. את אבא ואמא השארתי במשרפות. </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את שני האחים איבדתי לטיפוס ולרעב ואת הארוסה שהשארתי בעיר קברתי בלב </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אחרי שבאחד השילוחים פגשתי שכן שסיפר שנפטרה עוד בגטו.</a:t>
            </a:r>
          </a:p>
          <a:p>
            <a:pPr marL="0" marR="0" lvl="0" indent="0" algn="r"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השערים נפתחו ואנשים יצאו, מתים מהלכים, אל עבר הפתחים של המחנה. אנשים בלי עתיד. ריקים. </a:t>
            </a:r>
          </a:p>
          <a:p>
            <a:pPr marL="0" marR="0" lvl="0" indent="0" algn="r" defTabSz="914400" rtl="1" eaLnBrk="1" fontAlgn="auto" latinLnBrk="0" hangingPunct="1">
              <a:lnSpc>
                <a:spcPct val="100000"/>
              </a:lnSpc>
              <a:spcBef>
                <a:spcPts val="0"/>
              </a:spcBef>
              <a:spcAft>
                <a:spcPts val="0"/>
              </a:spcAft>
              <a:buClrTx/>
              <a:buSzTx/>
              <a:buFontTx/>
              <a:buNone/>
              <a:tabLst/>
              <a:defRPr/>
            </a:pPr>
            <a:endPar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endParaRPr>
          </a:p>
        </p:txBody>
      </p:sp>
    </p:spTree>
    <p:extLst>
      <p:ext uri="{BB962C8B-B14F-4D97-AF65-F5344CB8AC3E}">
        <p14:creationId xmlns:p14="http://schemas.microsoft.com/office/powerpoint/2010/main" val="213264161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תיבת טקסט 2">
            <a:extLst>
              <a:ext uri="{FF2B5EF4-FFF2-40B4-BE49-F238E27FC236}">
                <a16:creationId xmlns:a16="http://schemas.microsoft.com/office/drawing/2014/main" id="{9DA9B90A-4A47-4282-C254-AF344D798B9D}"/>
              </a:ext>
            </a:extLst>
          </p:cNvPr>
          <p:cNvSpPr txBox="1"/>
          <p:nvPr/>
        </p:nvSpPr>
        <p:spPr>
          <a:xfrm>
            <a:off x="0" y="105109"/>
            <a:ext cx="12192000" cy="6647782"/>
          </a:xfrm>
          <a:prstGeom prst="rect">
            <a:avLst/>
          </a:prstGeom>
          <a:noFill/>
        </p:spPr>
        <p:txBody>
          <a:bodyPr wrap="square">
            <a:spAutoFit/>
          </a:bodyPr>
          <a:lstStyle/>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אני זוכר שאמרתי לעצמי שאין עכשיו טעם לכלום. שהשבר כל כך עמוק. שהנפש כך </a:t>
            </a:r>
            <a:r>
              <a:rPr kumimoji="0" lang="he-IL" sz="22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כך</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מדורדרת. ואין לה תיקון. </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הייתי חולה ומיואש וידעתי שזה עניין של ימים עד שגם אני אלך.</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ובכל זאת. הגעתי חי לשבת. למחנה עקורים אליו נשלחנו.</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חי. אבל בלי טעם לחיים, בידיעה שהם כבר תכף באים לקיצם.</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מישהו הביא ספר תורה ומסביבו </a:t>
            </a:r>
            <a:r>
              <a:rPr kumimoji="0" lang="he-IL" sz="22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נקבצנו</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מניין יהודים גרומים וכבויים לתפילת השבת.</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אני לא זוכר מה הייתה אותה השבת פרשת השבוע. רק דבר אחד לא אוכל לשכוח לעולם. </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מתוך </a:t>
            </a:r>
            <a:r>
              <a:rPr kumimoji="0" lang="he-IL" sz="22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תוככי</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המרה השחורה שהייתי שרוי בה שמעתי שני יהודים לידי רבים על העלייה לתורה.</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רבים! יהודים רבים! וזה אומר "אני כהן" וזה אומר: " אני כהן עם יארצייט". וזה אומר כולה שלי וזה אומר כולה שלי.</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ואני עומד ביניהם. ושומע את הוויכוחים והלב גואה משמחה!</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יהודים. כמו פעם. </a:t>
            </a:r>
            <a:r>
              <a:rPr kumimoji="0" lang="he-IL" sz="2200" b="0" i="0" u="none" strike="noStrike" kern="1200" cap="none" spc="0" normalizeH="0" baseline="0" noProof="0" dirty="0" err="1">
                <a:ln>
                  <a:noFill/>
                </a:ln>
                <a:solidFill>
                  <a:prstClr val="black"/>
                </a:solidFill>
                <a:effectLst/>
                <a:uLnTx/>
                <a:uFillTx/>
                <a:latin typeface="David" panose="020E0502060401010101" pitchFamily="34" charset="-79"/>
                <a:ea typeface="+mn-ea"/>
                <a:cs typeface="David" panose="020E0502060401010101" pitchFamily="34" charset="-79"/>
              </a:rPr>
              <a:t>בשטיבל</a:t>
            </a: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 רבים!</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זה היה הרגע שהבנתי שאם הנפש יכולה לרדת נמוך, לחזור בקלות כזאת לשגרה, גם אני יכול לחזור לעצמי.</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את שומעת גברת צעירה. אל תבוזי ליום קטנות!</a:t>
            </a:r>
          </a:p>
          <a:p>
            <a:pPr marL="0" marR="0" lvl="0" indent="0" algn="just" defTabSz="914400" rtl="1" eaLnBrk="1" fontAlgn="auto" latinLnBrk="0" hangingPunct="1">
              <a:lnSpc>
                <a:spcPct val="150000"/>
              </a:lnSpc>
              <a:spcBef>
                <a:spcPts val="0"/>
              </a:spcBef>
              <a:spcAft>
                <a:spcPts val="0"/>
              </a:spcAft>
              <a:buClrTx/>
              <a:buSzTx/>
              <a:buFontTx/>
              <a:buNone/>
              <a:tabLst/>
              <a:defRPr/>
            </a:pPr>
            <a:r>
              <a:rPr kumimoji="0" lang="he-IL" sz="2200" b="0" i="0" u="none" strike="noStrike" kern="1200" cap="none" spc="0" normalizeH="0" baseline="0" noProof="0" dirty="0">
                <a:ln>
                  <a:noFill/>
                </a:ln>
                <a:solidFill>
                  <a:prstClr val="black"/>
                </a:solidFill>
                <a:effectLst/>
                <a:uLnTx/>
                <a:uFillTx/>
                <a:latin typeface="David" panose="020E0502060401010101" pitchFamily="34" charset="-79"/>
                <a:ea typeface="+mn-ea"/>
                <a:cs typeface="David" panose="020E0502060401010101" pitchFamily="34" charset="-79"/>
              </a:rPr>
              <a:t>וזה. זה הפשט של כאחד הדשאים. כאחד האדם.</a:t>
            </a:r>
            <a:endParaRPr kumimoji="0" lang="he-IL" sz="2200" b="0" i="0" u="none" strike="noStrike" kern="1200" cap="none" spc="0" normalizeH="0" baseline="0" noProof="0" dirty="0">
              <a:ln>
                <a:noFill/>
              </a:ln>
              <a:solidFill>
                <a:prstClr val="black"/>
              </a:solidFill>
              <a:effectLst/>
              <a:uLnTx/>
              <a:uFillTx/>
              <a:latin typeface="Calibri" panose="020F0502020204030204"/>
              <a:ea typeface="+mn-ea"/>
              <a:cs typeface="Arial" panose="020B0604020202020204" pitchFamily="34" charset="0"/>
            </a:endParaRPr>
          </a:p>
        </p:txBody>
      </p:sp>
    </p:spTree>
    <p:extLst>
      <p:ext uri="{BB962C8B-B14F-4D97-AF65-F5344CB8AC3E}">
        <p14:creationId xmlns:p14="http://schemas.microsoft.com/office/powerpoint/2010/main" val="1601524988"/>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תמונה 3">
            <a:extLst>
              <a:ext uri="{FF2B5EF4-FFF2-40B4-BE49-F238E27FC236}">
                <a16:creationId xmlns:a16="http://schemas.microsoft.com/office/drawing/2014/main" id="{1C8DE0B8-6326-5A3F-5A2F-C377CAA5D1DC}"/>
              </a:ext>
            </a:extLst>
          </p:cNvPr>
          <p:cNvPicPr>
            <a:picLocks noChangeAspect="1"/>
          </p:cNvPicPr>
          <p:nvPr/>
        </p:nvPicPr>
        <p:blipFill>
          <a:blip r:embed="rId2"/>
          <a:stretch>
            <a:fillRect/>
          </a:stretch>
        </p:blipFill>
        <p:spPr>
          <a:xfrm>
            <a:off x="0" y="0"/>
            <a:ext cx="12192000" cy="6851391"/>
          </a:xfrm>
          <a:prstGeom prst="rect">
            <a:avLst/>
          </a:prstGeom>
        </p:spPr>
      </p:pic>
      <p:sp>
        <p:nvSpPr>
          <p:cNvPr id="5" name="תיבת טקסט 4">
            <a:extLst>
              <a:ext uri="{FF2B5EF4-FFF2-40B4-BE49-F238E27FC236}">
                <a16:creationId xmlns:a16="http://schemas.microsoft.com/office/drawing/2014/main" id="{34E448C2-B9B8-0778-0E56-5344C560BB4B}"/>
              </a:ext>
            </a:extLst>
          </p:cNvPr>
          <p:cNvSpPr txBox="1"/>
          <p:nvPr/>
        </p:nvSpPr>
        <p:spPr>
          <a:xfrm>
            <a:off x="4827639" y="1189703"/>
            <a:ext cx="4267200" cy="461665"/>
          </a:xfrm>
          <a:prstGeom prst="rect">
            <a:avLst/>
          </a:prstGeom>
          <a:noFill/>
        </p:spPr>
        <p:txBody>
          <a:bodyPr wrap="square" rtlCol="1">
            <a:spAutoFit/>
          </a:bodyPr>
          <a:lstStyle/>
          <a:p>
            <a:r>
              <a:rPr lang="he-IL" sz="2400" b="1" dirty="0">
                <a:solidFill>
                  <a:srgbClr val="FF0000"/>
                </a:solidFill>
              </a:rPr>
              <a:t>מה למדתי על עצמי/ על הקבוצה?</a:t>
            </a:r>
          </a:p>
        </p:txBody>
      </p:sp>
      <p:sp>
        <p:nvSpPr>
          <p:cNvPr id="6" name="תיבת טקסט 5">
            <a:extLst>
              <a:ext uri="{FF2B5EF4-FFF2-40B4-BE49-F238E27FC236}">
                <a16:creationId xmlns:a16="http://schemas.microsoft.com/office/drawing/2014/main" id="{EEBCF3D3-008D-D79F-E710-D0A70B9A3065}"/>
              </a:ext>
            </a:extLst>
          </p:cNvPr>
          <p:cNvSpPr txBox="1"/>
          <p:nvPr/>
        </p:nvSpPr>
        <p:spPr>
          <a:xfrm>
            <a:off x="9045677" y="4041058"/>
            <a:ext cx="2261420" cy="1200329"/>
          </a:xfrm>
          <a:prstGeom prst="rect">
            <a:avLst/>
          </a:prstGeom>
          <a:noFill/>
        </p:spPr>
        <p:txBody>
          <a:bodyPr wrap="square" rtlCol="1">
            <a:spAutoFit/>
          </a:bodyPr>
          <a:lstStyle/>
          <a:p>
            <a:r>
              <a:rPr lang="he-IL" sz="2400" b="1" dirty="0">
                <a:solidFill>
                  <a:schemeClr val="accent1"/>
                </a:solidFill>
              </a:rPr>
              <a:t>איזה מידע חדש היה משמעותי/ מרגש/ מפתיע?</a:t>
            </a:r>
          </a:p>
        </p:txBody>
      </p:sp>
      <p:sp>
        <p:nvSpPr>
          <p:cNvPr id="7" name="תיבת טקסט 6">
            <a:extLst>
              <a:ext uri="{FF2B5EF4-FFF2-40B4-BE49-F238E27FC236}">
                <a16:creationId xmlns:a16="http://schemas.microsoft.com/office/drawing/2014/main" id="{72503346-5186-718C-5658-4A975E74896A}"/>
              </a:ext>
            </a:extLst>
          </p:cNvPr>
          <p:cNvSpPr txBox="1"/>
          <p:nvPr/>
        </p:nvSpPr>
        <p:spPr>
          <a:xfrm>
            <a:off x="688258" y="4178709"/>
            <a:ext cx="3952567" cy="1200329"/>
          </a:xfrm>
          <a:prstGeom prst="rect">
            <a:avLst/>
          </a:prstGeom>
          <a:noFill/>
        </p:spPr>
        <p:txBody>
          <a:bodyPr wrap="square" rtlCol="1">
            <a:spAutoFit/>
          </a:bodyPr>
          <a:lstStyle/>
          <a:p>
            <a:r>
              <a:rPr lang="he-IL" sz="2400" b="1" dirty="0">
                <a:solidFill>
                  <a:schemeClr val="accent6">
                    <a:lumMod val="75000"/>
                  </a:schemeClr>
                </a:solidFill>
              </a:rPr>
              <a:t>האם התחזקה אצלי היכולת לקרא ספרות או השתנה משהו ביחס שלי למקצוע?</a:t>
            </a:r>
          </a:p>
        </p:txBody>
      </p:sp>
    </p:spTree>
    <p:extLst>
      <p:ext uri="{BB962C8B-B14F-4D97-AF65-F5344CB8AC3E}">
        <p14:creationId xmlns:p14="http://schemas.microsoft.com/office/powerpoint/2010/main" val="360979252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F3060C83-F051-4F0E-ABAD-AA0DFC48B21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0" name="Freeform: Shape 9">
            <a:extLst>
              <a:ext uri="{FF2B5EF4-FFF2-40B4-BE49-F238E27FC236}">
                <a16:creationId xmlns:a16="http://schemas.microsoft.com/office/drawing/2014/main" id="{83C98ABE-055B-441F-B07E-44F97F083C3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376156" y="-253670"/>
            <a:ext cx="1827638" cy="1376989"/>
          </a:xfrm>
          <a:custGeom>
            <a:avLst/>
            <a:gdLst>
              <a:gd name="connsiteX0" fmla="*/ 0 w 1827638"/>
              <a:gd name="connsiteY0" fmla="*/ 987379 h 1376989"/>
              <a:gd name="connsiteX1" fmla="*/ 987379 w 1827638"/>
              <a:gd name="connsiteY1" fmla="*/ 0 h 1376989"/>
              <a:gd name="connsiteX2" fmla="*/ 1827638 w 1827638"/>
              <a:gd name="connsiteY2" fmla="*/ 840260 h 1376989"/>
              <a:gd name="connsiteX3" fmla="*/ 1827638 w 1827638"/>
              <a:gd name="connsiteY3" fmla="*/ 1376989 h 1376989"/>
              <a:gd name="connsiteX4" fmla="*/ 0 w 1827638"/>
              <a:gd name="connsiteY4" fmla="*/ 1376989 h 137698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827638" h="1376989">
                <a:moveTo>
                  <a:pt x="0" y="987379"/>
                </a:moveTo>
                <a:lnTo>
                  <a:pt x="987379" y="0"/>
                </a:lnTo>
                <a:lnTo>
                  <a:pt x="1827638" y="840260"/>
                </a:lnTo>
                <a:lnTo>
                  <a:pt x="1827638" y="1376989"/>
                </a:lnTo>
                <a:lnTo>
                  <a:pt x="0" y="1376989"/>
                </a:lnTo>
                <a:close/>
              </a:path>
            </a:pathLst>
          </a:cu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9FDB030-9B49-4CED-8CCD-4D99382388A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891641" y="422146"/>
            <a:ext cx="645368" cy="645368"/>
          </a:xfrm>
          <a:prstGeom prst="rect">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Rectangle 13">
            <a:extLst>
              <a:ext uri="{FF2B5EF4-FFF2-40B4-BE49-F238E27FC236}">
                <a16:creationId xmlns:a16="http://schemas.microsoft.com/office/drawing/2014/main" id="{3783CA14-24A1-485C-8B30-D6A5D87987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10043482" y="655140"/>
            <a:ext cx="687472" cy="687472"/>
          </a:xfrm>
          <a:prstGeom prst="rect">
            <a:avLst/>
          </a:pr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6" name="Freeform: Shape 15">
            <a:extLst>
              <a:ext uri="{FF2B5EF4-FFF2-40B4-BE49-F238E27FC236}">
                <a16:creationId xmlns:a16="http://schemas.microsoft.com/office/drawing/2014/main" id="{9A97C86A-04D6-40F7-AE84-31AB43E6A84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9356643" y="0"/>
            <a:ext cx="2835357" cy="1480837"/>
          </a:xfrm>
          <a:custGeom>
            <a:avLst/>
            <a:gdLst>
              <a:gd name="connsiteX0" fmla="*/ 2835357 w 2835357"/>
              <a:gd name="connsiteY0" fmla="*/ 1480837 h 1480837"/>
              <a:gd name="connsiteX1" fmla="*/ 0 w 2835357"/>
              <a:gd name="connsiteY1" fmla="*/ 1480837 h 1480837"/>
              <a:gd name="connsiteX2" fmla="*/ 1552727 w 2835357"/>
              <a:gd name="connsiteY2" fmla="*/ 0 h 1480837"/>
              <a:gd name="connsiteX3" fmla="*/ 2835357 w 2835357"/>
              <a:gd name="connsiteY3" fmla="*/ 1223245 h 1480837"/>
            </a:gdLst>
            <a:ahLst/>
            <a:cxnLst>
              <a:cxn ang="0">
                <a:pos x="connsiteX0" y="connsiteY0"/>
              </a:cxn>
              <a:cxn ang="0">
                <a:pos x="connsiteX1" y="connsiteY1"/>
              </a:cxn>
              <a:cxn ang="0">
                <a:pos x="connsiteX2" y="connsiteY2"/>
              </a:cxn>
              <a:cxn ang="0">
                <a:pos x="connsiteX3" y="connsiteY3"/>
              </a:cxn>
            </a:cxnLst>
            <a:rect l="l" t="t" r="r" b="b"/>
            <a:pathLst>
              <a:path w="2835357" h="1480837">
                <a:moveTo>
                  <a:pt x="2835357" y="1480837"/>
                </a:moveTo>
                <a:lnTo>
                  <a:pt x="0" y="1480837"/>
                </a:lnTo>
                <a:lnTo>
                  <a:pt x="1552727" y="0"/>
                </a:lnTo>
                <a:lnTo>
                  <a:pt x="2835357" y="1223245"/>
                </a:lnTo>
                <a:close/>
              </a:path>
            </a:pathLst>
          </a:cu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8" name="Isosceles Triangle 17">
            <a:extLst>
              <a:ext uri="{FF2B5EF4-FFF2-40B4-BE49-F238E27FC236}">
                <a16:creationId xmlns:a16="http://schemas.microsoft.com/office/drawing/2014/main" id="{FF9F2414-84E8-453E-B1F3-389FDE819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976344" y="6115501"/>
            <a:ext cx="1494513" cy="742499"/>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3" name="תמונה 2">
            <a:extLst>
              <a:ext uri="{FF2B5EF4-FFF2-40B4-BE49-F238E27FC236}">
                <a16:creationId xmlns:a16="http://schemas.microsoft.com/office/drawing/2014/main" id="{CFE3EF2B-3088-E8D2-EA7B-626BB3FC435C}"/>
              </a:ext>
            </a:extLst>
          </p:cNvPr>
          <p:cNvPicPr>
            <a:picLocks noChangeAspect="1"/>
          </p:cNvPicPr>
          <p:nvPr/>
        </p:nvPicPr>
        <p:blipFill>
          <a:blip r:embed="rId2"/>
          <a:stretch>
            <a:fillRect/>
          </a:stretch>
        </p:blipFill>
        <p:spPr>
          <a:xfrm>
            <a:off x="643467" y="1697820"/>
            <a:ext cx="10905066" cy="3462359"/>
          </a:xfrm>
          <a:prstGeom prst="rect">
            <a:avLst/>
          </a:prstGeom>
          <a:ln>
            <a:noFill/>
          </a:ln>
        </p:spPr>
      </p:pic>
      <p:sp>
        <p:nvSpPr>
          <p:cNvPr id="20" name="Isosceles Triangle 19">
            <a:extLst>
              <a:ext uri="{FF2B5EF4-FFF2-40B4-BE49-F238E27FC236}">
                <a16:creationId xmlns:a16="http://schemas.microsoft.com/office/drawing/2014/main" id="{3ECA69A1-7536-43AC-85EF-C7106179F5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604080" y="6453143"/>
            <a:ext cx="814903" cy="404857"/>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1764432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F3060C83-F051-4F0E-ABAD-AA0DFC48B21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0" name="Freeform: Shape 9">
            <a:extLst>
              <a:ext uri="{FF2B5EF4-FFF2-40B4-BE49-F238E27FC236}">
                <a16:creationId xmlns:a16="http://schemas.microsoft.com/office/drawing/2014/main" id="{83C98ABE-055B-441F-B07E-44F97F083C3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376156" y="-253670"/>
            <a:ext cx="1827638" cy="1376989"/>
          </a:xfrm>
          <a:custGeom>
            <a:avLst/>
            <a:gdLst>
              <a:gd name="connsiteX0" fmla="*/ 0 w 1827638"/>
              <a:gd name="connsiteY0" fmla="*/ 987379 h 1376989"/>
              <a:gd name="connsiteX1" fmla="*/ 987379 w 1827638"/>
              <a:gd name="connsiteY1" fmla="*/ 0 h 1376989"/>
              <a:gd name="connsiteX2" fmla="*/ 1827638 w 1827638"/>
              <a:gd name="connsiteY2" fmla="*/ 840260 h 1376989"/>
              <a:gd name="connsiteX3" fmla="*/ 1827638 w 1827638"/>
              <a:gd name="connsiteY3" fmla="*/ 1376989 h 1376989"/>
              <a:gd name="connsiteX4" fmla="*/ 0 w 1827638"/>
              <a:gd name="connsiteY4" fmla="*/ 1376989 h 137698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827638" h="1376989">
                <a:moveTo>
                  <a:pt x="0" y="987379"/>
                </a:moveTo>
                <a:lnTo>
                  <a:pt x="987379" y="0"/>
                </a:lnTo>
                <a:lnTo>
                  <a:pt x="1827638" y="840260"/>
                </a:lnTo>
                <a:lnTo>
                  <a:pt x="1827638" y="1376989"/>
                </a:lnTo>
                <a:lnTo>
                  <a:pt x="0" y="1376989"/>
                </a:lnTo>
                <a:close/>
              </a:path>
            </a:pathLst>
          </a:cu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9FDB030-9B49-4CED-8CCD-4D99382388A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891641" y="422146"/>
            <a:ext cx="645368" cy="645368"/>
          </a:xfrm>
          <a:prstGeom prst="rect">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Rectangle 13">
            <a:extLst>
              <a:ext uri="{FF2B5EF4-FFF2-40B4-BE49-F238E27FC236}">
                <a16:creationId xmlns:a16="http://schemas.microsoft.com/office/drawing/2014/main" id="{3783CA14-24A1-485C-8B30-D6A5D87987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10043482" y="655140"/>
            <a:ext cx="687472" cy="687472"/>
          </a:xfrm>
          <a:prstGeom prst="rect">
            <a:avLst/>
          </a:pr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6" name="Freeform: Shape 15">
            <a:extLst>
              <a:ext uri="{FF2B5EF4-FFF2-40B4-BE49-F238E27FC236}">
                <a16:creationId xmlns:a16="http://schemas.microsoft.com/office/drawing/2014/main" id="{9A97C86A-04D6-40F7-AE84-31AB43E6A84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9356643" y="0"/>
            <a:ext cx="2835357" cy="1480837"/>
          </a:xfrm>
          <a:custGeom>
            <a:avLst/>
            <a:gdLst>
              <a:gd name="connsiteX0" fmla="*/ 2835357 w 2835357"/>
              <a:gd name="connsiteY0" fmla="*/ 1480837 h 1480837"/>
              <a:gd name="connsiteX1" fmla="*/ 0 w 2835357"/>
              <a:gd name="connsiteY1" fmla="*/ 1480837 h 1480837"/>
              <a:gd name="connsiteX2" fmla="*/ 1552727 w 2835357"/>
              <a:gd name="connsiteY2" fmla="*/ 0 h 1480837"/>
              <a:gd name="connsiteX3" fmla="*/ 2835357 w 2835357"/>
              <a:gd name="connsiteY3" fmla="*/ 1223245 h 1480837"/>
            </a:gdLst>
            <a:ahLst/>
            <a:cxnLst>
              <a:cxn ang="0">
                <a:pos x="connsiteX0" y="connsiteY0"/>
              </a:cxn>
              <a:cxn ang="0">
                <a:pos x="connsiteX1" y="connsiteY1"/>
              </a:cxn>
              <a:cxn ang="0">
                <a:pos x="connsiteX2" y="connsiteY2"/>
              </a:cxn>
              <a:cxn ang="0">
                <a:pos x="connsiteX3" y="connsiteY3"/>
              </a:cxn>
            </a:cxnLst>
            <a:rect l="l" t="t" r="r" b="b"/>
            <a:pathLst>
              <a:path w="2835357" h="1480837">
                <a:moveTo>
                  <a:pt x="2835357" y="1480837"/>
                </a:moveTo>
                <a:lnTo>
                  <a:pt x="0" y="1480837"/>
                </a:lnTo>
                <a:lnTo>
                  <a:pt x="1552727" y="0"/>
                </a:lnTo>
                <a:lnTo>
                  <a:pt x="2835357" y="1223245"/>
                </a:lnTo>
                <a:close/>
              </a:path>
            </a:pathLst>
          </a:cu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8" name="Isosceles Triangle 17">
            <a:extLst>
              <a:ext uri="{FF2B5EF4-FFF2-40B4-BE49-F238E27FC236}">
                <a16:creationId xmlns:a16="http://schemas.microsoft.com/office/drawing/2014/main" id="{FF9F2414-84E8-453E-B1F3-389FDE819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976344" y="6115501"/>
            <a:ext cx="1494513" cy="742499"/>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3" name="תמונה 2">
            <a:extLst>
              <a:ext uri="{FF2B5EF4-FFF2-40B4-BE49-F238E27FC236}">
                <a16:creationId xmlns:a16="http://schemas.microsoft.com/office/drawing/2014/main" id="{575FCEB6-72F9-AC9A-0D48-F0FD5F7E5B01}"/>
              </a:ext>
            </a:extLst>
          </p:cNvPr>
          <p:cNvPicPr>
            <a:picLocks noChangeAspect="1"/>
          </p:cNvPicPr>
          <p:nvPr/>
        </p:nvPicPr>
        <p:blipFill>
          <a:blip r:embed="rId2"/>
          <a:stretch>
            <a:fillRect/>
          </a:stretch>
        </p:blipFill>
        <p:spPr>
          <a:xfrm>
            <a:off x="643467" y="1943184"/>
            <a:ext cx="10905066" cy="2971630"/>
          </a:xfrm>
          <a:prstGeom prst="rect">
            <a:avLst/>
          </a:prstGeom>
          <a:ln>
            <a:noFill/>
          </a:ln>
        </p:spPr>
      </p:pic>
      <p:sp>
        <p:nvSpPr>
          <p:cNvPr id="20" name="Isosceles Triangle 19">
            <a:extLst>
              <a:ext uri="{FF2B5EF4-FFF2-40B4-BE49-F238E27FC236}">
                <a16:creationId xmlns:a16="http://schemas.microsoft.com/office/drawing/2014/main" id="{3ECA69A1-7536-43AC-85EF-C7106179F5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604080" y="6453143"/>
            <a:ext cx="814903" cy="404857"/>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02008747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F3060C83-F051-4F0E-ABAD-AA0DFC48B21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0" name="Freeform: Shape 9">
            <a:extLst>
              <a:ext uri="{FF2B5EF4-FFF2-40B4-BE49-F238E27FC236}">
                <a16:creationId xmlns:a16="http://schemas.microsoft.com/office/drawing/2014/main" id="{83C98ABE-055B-441F-B07E-44F97F083C3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376156" y="-253670"/>
            <a:ext cx="1827638" cy="1376989"/>
          </a:xfrm>
          <a:custGeom>
            <a:avLst/>
            <a:gdLst>
              <a:gd name="connsiteX0" fmla="*/ 0 w 1827638"/>
              <a:gd name="connsiteY0" fmla="*/ 987379 h 1376989"/>
              <a:gd name="connsiteX1" fmla="*/ 987379 w 1827638"/>
              <a:gd name="connsiteY1" fmla="*/ 0 h 1376989"/>
              <a:gd name="connsiteX2" fmla="*/ 1827638 w 1827638"/>
              <a:gd name="connsiteY2" fmla="*/ 840260 h 1376989"/>
              <a:gd name="connsiteX3" fmla="*/ 1827638 w 1827638"/>
              <a:gd name="connsiteY3" fmla="*/ 1376989 h 1376989"/>
              <a:gd name="connsiteX4" fmla="*/ 0 w 1827638"/>
              <a:gd name="connsiteY4" fmla="*/ 1376989 h 137698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827638" h="1376989">
                <a:moveTo>
                  <a:pt x="0" y="987379"/>
                </a:moveTo>
                <a:lnTo>
                  <a:pt x="987379" y="0"/>
                </a:lnTo>
                <a:lnTo>
                  <a:pt x="1827638" y="840260"/>
                </a:lnTo>
                <a:lnTo>
                  <a:pt x="1827638" y="1376989"/>
                </a:lnTo>
                <a:lnTo>
                  <a:pt x="0" y="1376989"/>
                </a:lnTo>
                <a:close/>
              </a:path>
            </a:pathLst>
          </a:cu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9FDB030-9B49-4CED-8CCD-4D99382388A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891641" y="422146"/>
            <a:ext cx="645368" cy="645368"/>
          </a:xfrm>
          <a:prstGeom prst="rect">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Rectangle 13">
            <a:extLst>
              <a:ext uri="{FF2B5EF4-FFF2-40B4-BE49-F238E27FC236}">
                <a16:creationId xmlns:a16="http://schemas.microsoft.com/office/drawing/2014/main" id="{3783CA14-24A1-485C-8B30-D6A5D87987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10043482" y="655140"/>
            <a:ext cx="687472" cy="687472"/>
          </a:xfrm>
          <a:prstGeom prst="rect">
            <a:avLst/>
          </a:pr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6" name="Freeform: Shape 15">
            <a:extLst>
              <a:ext uri="{FF2B5EF4-FFF2-40B4-BE49-F238E27FC236}">
                <a16:creationId xmlns:a16="http://schemas.microsoft.com/office/drawing/2014/main" id="{9A97C86A-04D6-40F7-AE84-31AB43E6A84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9356643" y="0"/>
            <a:ext cx="2835357" cy="1480837"/>
          </a:xfrm>
          <a:custGeom>
            <a:avLst/>
            <a:gdLst>
              <a:gd name="connsiteX0" fmla="*/ 2835357 w 2835357"/>
              <a:gd name="connsiteY0" fmla="*/ 1480837 h 1480837"/>
              <a:gd name="connsiteX1" fmla="*/ 0 w 2835357"/>
              <a:gd name="connsiteY1" fmla="*/ 1480837 h 1480837"/>
              <a:gd name="connsiteX2" fmla="*/ 1552727 w 2835357"/>
              <a:gd name="connsiteY2" fmla="*/ 0 h 1480837"/>
              <a:gd name="connsiteX3" fmla="*/ 2835357 w 2835357"/>
              <a:gd name="connsiteY3" fmla="*/ 1223245 h 1480837"/>
            </a:gdLst>
            <a:ahLst/>
            <a:cxnLst>
              <a:cxn ang="0">
                <a:pos x="connsiteX0" y="connsiteY0"/>
              </a:cxn>
              <a:cxn ang="0">
                <a:pos x="connsiteX1" y="connsiteY1"/>
              </a:cxn>
              <a:cxn ang="0">
                <a:pos x="connsiteX2" y="connsiteY2"/>
              </a:cxn>
              <a:cxn ang="0">
                <a:pos x="connsiteX3" y="connsiteY3"/>
              </a:cxn>
            </a:cxnLst>
            <a:rect l="l" t="t" r="r" b="b"/>
            <a:pathLst>
              <a:path w="2835357" h="1480837">
                <a:moveTo>
                  <a:pt x="2835357" y="1480837"/>
                </a:moveTo>
                <a:lnTo>
                  <a:pt x="0" y="1480837"/>
                </a:lnTo>
                <a:lnTo>
                  <a:pt x="1552727" y="0"/>
                </a:lnTo>
                <a:lnTo>
                  <a:pt x="2835357" y="1223245"/>
                </a:lnTo>
                <a:close/>
              </a:path>
            </a:pathLst>
          </a:cu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8" name="Isosceles Triangle 17">
            <a:extLst>
              <a:ext uri="{FF2B5EF4-FFF2-40B4-BE49-F238E27FC236}">
                <a16:creationId xmlns:a16="http://schemas.microsoft.com/office/drawing/2014/main" id="{FF9F2414-84E8-453E-B1F3-389FDE819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976344" y="6115501"/>
            <a:ext cx="1494513" cy="742499"/>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3" name="תמונה 2">
            <a:extLst>
              <a:ext uri="{FF2B5EF4-FFF2-40B4-BE49-F238E27FC236}">
                <a16:creationId xmlns:a16="http://schemas.microsoft.com/office/drawing/2014/main" id="{A594078D-98E3-C9CF-1950-5189E0B1626D}"/>
              </a:ext>
            </a:extLst>
          </p:cNvPr>
          <p:cNvPicPr>
            <a:picLocks noChangeAspect="1"/>
          </p:cNvPicPr>
          <p:nvPr/>
        </p:nvPicPr>
        <p:blipFill>
          <a:blip r:embed="rId2"/>
          <a:stretch>
            <a:fillRect/>
          </a:stretch>
        </p:blipFill>
        <p:spPr>
          <a:xfrm>
            <a:off x="643467" y="1861396"/>
            <a:ext cx="10905066" cy="3135206"/>
          </a:xfrm>
          <a:prstGeom prst="rect">
            <a:avLst/>
          </a:prstGeom>
          <a:ln>
            <a:noFill/>
          </a:ln>
        </p:spPr>
      </p:pic>
      <p:sp>
        <p:nvSpPr>
          <p:cNvPr id="20" name="Isosceles Triangle 19">
            <a:extLst>
              <a:ext uri="{FF2B5EF4-FFF2-40B4-BE49-F238E27FC236}">
                <a16:creationId xmlns:a16="http://schemas.microsoft.com/office/drawing/2014/main" id="{3ECA69A1-7536-43AC-85EF-C7106179F5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604080" y="6453143"/>
            <a:ext cx="814903" cy="404857"/>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840903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F3060C83-F051-4F0E-ABAD-AA0DFC48B21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0" name="Freeform: Shape 9">
            <a:extLst>
              <a:ext uri="{FF2B5EF4-FFF2-40B4-BE49-F238E27FC236}">
                <a16:creationId xmlns:a16="http://schemas.microsoft.com/office/drawing/2014/main" id="{83C98ABE-055B-441F-B07E-44F97F083C3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376156" y="-253670"/>
            <a:ext cx="1827638" cy="1376989"/>
          </a:xfrm>
          <a:custGeom>
            <a:avLst/>
            <a:gdLst>
              <a:gd name="connsiteX0" fmla="*/ 0 w 1827638"/>
              <a:gd name="connsiteY0" fmla="*/ 987379 h 1376989"/>
              <a:gd name="connsiteX1" fmla="*/ 987379 w 1827638"/>
              <a:gd name="connsiteY1" fmla="*/ 0 h 1376989"/>
              <a:gd name="connsiteX2" fmla="*/ 1827638 w 1827638"/>
              <a:gd name="connsiteY2" fmla="*/ 840260 h 1376989"/>
              <a:gd name="connsiteX3" fmla="*/ 1827638 w 1827638"/>
              <a:gd name="connsiteY3" fmla="*/ 1376989 h 1376989"/>
              <a:gd name="connsiteX4" fmla="*/ 0 w 1827638"/>
              <a:gd name="connsiteY4" fmla="*/ 1376989 h 137698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827638" h="1376989">
                <a:moveTo>
                  <a:pt x="0" y="987379"/>
                </a:moveTo>
                <a:lnTo>
                  <a:pt x="987379" y="0"/>
                </a:lnTo>
                <a:lnTo>
                  <a:pt x="1827638" y="840260"/>
                </a:lnTo>
                <a:lnTo>
                  <a:pt x="1827638" y="1376989"/>
                </a:lnTo>
                <a:lnTo>
                  <a:pt x="0" y="1376989"/>
                </a:lnTo>
                <a:close/>
              </a:path>
            </a:pathLst>
          </a:cu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29FDB030-9B49-4CED-8CCD-4D99382388A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891641" y="422146"/>
            <a:ext cx="645368" cy="645368"/>
          </a:xfrm>
          <a:prstGeom prst="rect">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4" name="Rectangle 13">
            <a:extLst>
              <a:ext uri="{FF2B5EF4-FFF2-40B4-BE49-F238E27FC236}">
                <a16:creationId xmlns:a16="http://schemas.microsoft.com/office/drawing/2014/main" id="{3783CA14-24A1-485C-8B30-D6A5D87987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8900000" flipH="1">
            <a:off x="10043482" y="655140"/>
            <a:ext cx="687472" cy="687472"/>
          </a:xfrm>
          <a:prstGeom prst="rect">
            <a:avLst/>
          </a:pr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6" name="Freeform: Shape 15">
            <a:extLst>
              <a:ext uri="{FF2B5EF4-FFF2-40B4-BE49-F238E27FC236}">
                <a16:creationId xmlns:a16="http://schemas.microsoft.com/office/drawing/2014/main" id="{9A97C86A-04D6-40F7-AE84-31AB43E6A84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flipH="1">
            <a:off x="9356643" y="0"/>
            <a:ext cx="2835357" cy="1480837"/>
          </a:xfrm>
          <a:custGeom>
            <a:avLst/>
            <a:gdLst>
              <a:gd name="connsiteX0" fmla="*/ 2835357 w 2835357"/>
              <a:gd name="connsiteY0" fmla="*/ 1480837 h 1480837"/>
              <a:gd name="connsiteX1" fmla="*/ 0 w 2835357"/>
              <a:gd name="connsiteY1" fmla="*/ 1480837 h 1480837"/>
              <a:gd name="connsiteX2" fmla="*/ 1552727 w 2835357"/>
              <a:gd name="connsiteY2" fmla="*/ 0 h 1480837"/>
              <a:gd name="connsiteX3" fmla="*/ 2835357 w 2835357"/>
              <a:gd name="connsiteY3" fmla="*/ 1223245 h 1480837"/>
            </a:gdLst>
            <a:ahLst/>
            <a:cxnLst>
              <a:cxn ang="0">
                <a:pos x="connsiteX0" y="connsiteY0"/>
              </a:cxn>
              <a:cxn ang="0">
                <a:pos x="connsiteX1" y="connsiteY1"/>
              </a:cxn>
              <a:cxn ang="0">
                <a:pos x="connsiteX2" y="connsiteY2"/>
              </a:cxn>
              <a:cxn ang="0">
                <a:pos x="connsiteX3" y="connsiteY3"/>
              </a:cxn>
            </a:cxnLst>
            <a:rect l="l" t="t" r="r" b="b"/>
            <a:pathLst>
              <a:path w="2835357" h="1480837">
                <a:moveTo>
                  <a:pt x="2835357" y="1480837"/>
                </a:moveTo>
                <a:lnTo>
                  <a:pt x="0" y="1480837"/>
                </a:lnTo>
                <a:lnTo>
                  <a:pt x="1552727" y="0"/>
                </a:lnTo>
                <a:lnTo>
                  <a:pt x="2835357" y="1223245"/>
                </a:lnTo>
                <a:close/>
              </a:path>
            </a:pathLst>
          </a:custGeom>
          <a:solidFill>
            <a:schemeClr val="accent4">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8" name="Isosceles Triangle 17">
            <a:extLst>
              <a:ext uri="{FF2B5EF4-FFF2-40B4-BE49-F238E27FC236}">
                <a16:creationId xmlns:a16="http://schemas.microsoft.com/office/drawing/2014/main" id="{FF9F2414-84E8-453E-B1F3-389FDE819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976344" y="6115501"/>
            <a:ext cx="1494513" cy="742499"/>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3" name="תמונה 2">
            <a:extLst>
              <a:ext uri="{FF2B5EF4-FFF2-40B4-BE49-F238E27FC236}">
                <a16:creationId xmlns:a16="http://schemas.microsoft.com/office/drawing/2014/main" id="{7DD88BB6-1183-C834-92FD-BD0EC0B79DBD}"/>
              </a:ext>
            </a:extLst>
          </p:cNvPr>
          <p:cNvPicPr>
            <a:picLocks noChangeAspect="1"/>
          </p:cNvPicPr>
          <p:nvPr/>
        </p:nvPicPr>
        <p:blipFill>
          <a:blip r:embed="rId2"/>
          <a:stretch>
            <a:fillRect/>
          </a:stretch>
        </p:blipFill>
        <p:spPr>
          <a:xfrm>
            <a:off x="643467" y="716365"/>
            <a:ext cx="10905066" cy="5425269"/>
          </a:xfrm>
          <a:prstGeom prst="rect">
            <a:avLst/>
          </a:prstGeom>
          <a:ln>
            <a:noFill/>
          </a:ln>
        </p:spPr>
      </p:pic>
      <p:sp>
        <p:nvSpPr>
          <p:cNvPr id="20" name="Isosceles Triangle 19">
            <a:extLst>
              <a:ext uri="{FF2B5EF4-FFF2-40B4-BE49-F238E27FC236}">
                <a16:creationId xmlns:a16="http://schemas.microsoft.com/office/drawing/2014/main" id="{3ECA69A1-7536-43AC-85EF-C7106179F5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7604080" y="6453143"/>
            <a:ext cx="814903" cy="404857"/>
          </a:xfrm>
          <a:prstGeom prst="triangle">
            <a:avLst/>
          </a:prstGeom>
          <a:solidFill>
            <a:schemeClr val="accent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1"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37718180"/>
      </p:ext>
    </p:extLst>
  </p:cSld>
  <p:clrMapOvr>
    <a:masterClrMapping/>
  </p:clrMapOvr>
</p:sld>
</file>

<file path=ppt/theme/theme1.xml><?xml version="1.0" encoding="utf-8"?>
<a:theme xmlns:a="http://schemas.openxmlformats.org/drawingml/2006/main" name="ערכת נושא Offic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1_ערכת נושא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ערכת נושא Offic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141</TotalTime>
  <Words>3087</Words>
  <Application>Microsoft Office PowerPoint</Application>
  <PresentationFormat>מסך רחב</PresentationFormat>
  <Paragraphs>147</Paragraphs>
  <Slides>31</Slides>
  <Notes>1</Notes>
  <HiddenSlides>0</HiddenSlides>
  <MMClips>3</MMClips>
  <ScaleCrop>false</ScaleCrop>
  <HeadingPairs>
    <vt:vector size="6" baseType="variant">
      <vt:variant>
        <vt:lpstr>גופנים בשימוש</vt:lpstr>
      </vt:variant>
      <vt:variant>
        <vt:i4>10</vt:i4>
      </vt:variant>
      <vt:variant>
        <vt:lpstr>ערכת נושא</vt:lpstr>
      </vt:variant>
      <vt:variant>
        <vt:i4>2</vt:i4>
      </vt:variant>
      <vt:variant>
        <vt:lpstr>כותרות שקופיות</vt:lpstr>
      </vt:variant>
      <vt:variant>
        <vt:i4>31</vt:i4>
      </vt:variant>
    </vt:vector>
  </HeadingPairs>
  <TitlesOfParts>
    <vt:vector size="43" baseType="lpstr">
      <vt:lpstr>Aharoni</vt:lpstr>
      <vt:lpstr>Aptos</vt:lpstr>
      <vt:lpstr>Aptos Display</vt:lpstr>
      <vt:lpstr>Arial</vt:lpstr>
      <vt:lpstr>Calibri</vt:lpstr>
      <vt:lpstr>Calibri Light</vt:lpstr>
      <vt:lpstr>David</vt:lpstr>
      <vt:lpstr>Heebo</vt:lpstr>
      <vt:lpstr>Roboto</vt:lpstr>
      <vt:lpstr>Segoe UI Historic</vt:lpstr>
      <vt:lpstr>ערכת נושא Office</vt:lpstr>
      <vt:lpstr>1_ערכת נושא Office</vt:lpstr>
      <vt:lpstr>האמנם?</vt:lpstr>
      <vt:lpstr>מצגת של PowerPoint‏</vt:lpstr>
      <vt:lpstr>מצגת של PowerPoint‏</vt:lpstr>
      <vt:lpstr>מצגת של PowerPoint‏</vt:lpstr>
      <vt:lpstr>מצגת של PowerPoint‏</vt:lpstr>
      <vt:lpstr>מצגת של PowerPoint‏</vt:lpstr>
      <vt:lpstr>מצגת של PowerPoint‏</vt:lpstr>
      <vt:lpstr>מי את לאה גולדברג?</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כָּאוֹר בְּשׁוּלֵי הֶעָנָן</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lpstr>מצגת של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מצגת של PowerPoint‏</dc:title>
  <dc:creator>חגי בנסון</dc:creator>
  <cp:lastModifiedBy>חגי בנסון</cp:lastModifiedBy>
  <cp:revision>4</cp:revision>
  <dcterms:created xsi:type="dcterms:W3CDTF">2024-04-09T07:08:05Z</dcterms:created>
  <dcterms:modified xsi:type="dcterms:W3CDTF">2024-04-09T09:29:08Z</dcterms:modified>
</cp:coreProperties>
</file>